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 id="264" r:id="rId9"/>
    <p:sldId id="262" r:id="rId10"/>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775DCB02-9BB8-47FD-8907-85C794F793BA}" styleName="Štýl s motívom 1 - zvýrazneni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Štýl s motívom 1 - zvýrazneni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Štýl s motívom 1 - zvýrazneni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Štýl s motívom 1 - zvýrazneni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7" autoAdjust="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zivatel\Downloads\Priama%20&#250;mernos&#357;%2012%20moj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sk-SK"/>
  <c:style val="42"/>
  <c:chart>
    <c:title>
      <c:tx>
        <c:rich>
          <a:bodyPr/>
          <a:lstStyle/>
          <a:p>
            <a:pPr>
              <a:defRPr b="1" cap="none" spc="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defRPr>
            </a:pPr>
            <a:r>
              <a:rPr lang="sk-SK" b="1" cap="none" spc="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Kocka a jej šaty</a:t>
            </a:r>
          </a:p>
        </c:rich>
      </c:tx>
      <c:layout/>
    </c:title>
    <c:plotArea>
      <c:layout/>
      <c:barChart>
        <c:barDir val="col"/>
        <c:grouping val="clustered"/>
        <c:ser>
          <c:idx val="0"/>
          <c:order val="0"/>
          <c:tx>
            <c:strRef>
              <c:f>Kocka!$F$19</c:f>
              <c:strCache>
                <c:ptCount val="1"/>
                <c:pt idx="0">
                  <c:v>Počet šiat/ks</c:v>
                </c:pt>
              </c:strCache>
            </c:strRef>
          </c:tx>
          <c:val>
            <c:numRef>
              <c:f>Kocka!$F$20:$F$29</c:f>
              <c:numCache>
                <c:formatCode>General</c:formatCode>
                <c:ptCount val="10"/>
                <c:pt idx="0">
                  <c:v>1</c:v>
                </c:pt>
                <c:pt idx="1">
                  <c:v>2</c:v>
                </c:pt>
                <c:pt idx="2">
                  <c:v>3</c:v>
                </c:pt>
                <c:pt idx="3">
                  <c:v>4</c:v>
                </c:pt>
                <c:pt idx="4">
                  <c:v>5</c:v>
                </c:pt>
                <c:pt idx="5">
                  <c:v>6</c:v>
                </c:pt>
                <c:pt idx="6">
                  <c:v>7</c:v>
                </c:pt>
                <c:pt idx="7">
                  <c:v>8</c:v>
                </c:pt>
                <c:pt idx="8">
                  <c:v>9</c:v>
                </c:pt>
                <c:pt idx="9">
                  <c:v>10</c:v>
                </c:pt>
              </c:numCache>
            </c:numRef>
          </c:val>
        </c:ser>
        <c:ser>
          <c:idx val="1"/>
          <c:order val="1"/>
          <c:tx>
            <c:strRef>
              <c:f>Kocka!$G$19</c:f>
              <c:strCache>
                <c:ptCount val="1"/>
                <c:pt idx="0">
                  <c:v>Množstvo látky/dm2</c:v>
                </c:pt>
              </c:strCache>
            </c:strRef>
          </c:tx>
          <c:val>
            <c:numRef>
              <c:f>Kocka!$G$20:$G$29</c:f>
              <c:numCache>
                <c:formatCode>General</c:formatCode>
                <c:ptCount val="10"/>
                <c:pt idx="0">
                  <c:v>54</c:v>
                </c:pt>
                <c:pt idx="1">
                  <c:v>108</c:v>
                </c:pt>
                <c:pt idx="2">
                  <c:v>162</c:v>
                </c:pt>
                <c:pt idx="3">
                  <c:v>216</c:v>
                </c:pt>
                <c:pt idx="4">
                  <c:v>270</c:v>
                </c:pt>
                <c:pt idx="5">
                  <c:v>324</c:v>
                </c:pt>
                <c:pt idx="6">
                  <c:v>378</c:v>
                </c:pt>
                <c:pt idx="7">
                  <c:v>432</c:v>
                </c:pt>
                <c:pt idx="8">
                  <c:v>486</c:v>
                </c:pt>
                <c:pt idx="9">
                  <c:v>540</c:v>
                </c:pt>
              </c:numCache>
            </c:numRef>
          </c:val>
        </c:ser>
        <c:axId val="48293376"/>
        <c:axId val="48294912"/>
      </c:barChart>
      <c:catAx>
        <c:axId val="48293376"/>
        <c:scaling>
          <c:orientation val="minMax"/>
        </c:scaling>
        <c:axPos val="b"/>
        <c:tickLblPos val="nextTo"/>
        <c:crossAx val="48294912"/>
        <c:crosses val="autoZero"/>
        <c:auto val="1"/>
        <c:lblAlgn val="ctr"/>
        <c:lblOffset val="100"/>
      </c:catAx>
      <c:valAx>
        <c:axId val="48294912"/>
        <c:scaling>
          <c:orientation val="minMax"/>
        </c:scaling>
        <c:axPos val="l"/>
        <c:majorGridlines/>
        <c:numFmt formatCode="General" sourceLinked="1"/>
        <c:tickLblPos val="nextTo"/>
        <c:crossAx val="48293376"/>
        <c:crosses val="autoZero"/>
        <c:crossBetween val="between"/>
      </c:valAx>
    </c:plotArea>
    <c:legend>
      <c:legendPos val="r"/>
      <c:layout/>
    </c:legend>
    <c:plotVisOnly val="1"/>
    <c:dispBlanksAs val="gap"/>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3" name="Obdĺžni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ĺžni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ĺžni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ĺžni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ĺžni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ĺžni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ĺžni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ĺžni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ĺžni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ĺžni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ĺžni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sk-SK" smtClean="0"/>
              <a:t>Kliknite sem a upravte štýl predlohy nadpisov.</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28" name="Zástupný symbol dátumu 27"/>
          <p:cNvSpPr>
            <a:spLocks noGrp="1"/>
          </p:cNvSpPr>
          <p:nvPr>
            <p:ph type="dt" sz="half" idx="10"/>
          </p:nvPr>
        </p:nvSpPr>
        <p:spPr>
          <a:xfrm>
            <a:off x="6705600" y="4206240"/>
            <a:ext cx="960120" cy="457200"/>
          </a:xfrm>
        </p:spPr>
        <p:txBody>
          <a:bodyPr/>
          <a:lstStyle/>
          <a:p>
            <a:fld id="{6A812B65-9A1B-42FF-8DDA-365A2B0950AF}" type="datetimeFigureOut">
              <a:rPr lang="sk-SK" smtClean="0"/>
              <a:pPr/>
              <a:t>19. 6. 2014</a:t>
            </a:fld>
            <a:endParaRPr lang="sk-SK"/>
          </a:p>
        </p:txBody>
      </p:sp>
      <p:sp>
        <p:nvSpPr>
          <p:cNvPr id="17" name="Zástupný symbol päty 16"/>
          <p:cNvSpPr>
            <a:spLocks noGrp="1"/>
          </p:cNvSpPr>
          <p:nvPr>
            <p:ph type="ftr" sz="quarter" idx="11"/>
          </p:nvPr>
        </p:nvSpPr>
        <p:spPr>
          <a:xfrm>
            <a:off x="5410200" y="4205288"/>
            <a:ext cx="1295400" cy="457200"/>
          </a:xfrm>
        </p:spPr>
        <p:txBody>
          <a:bodyPr/>
          <a:lstStyle/>
          <a:p>
            <a:endParaRPr lang="sk-SK"/>
          </a:p>
        </p:txBody>
      </p:sp>
      <p:sp>
        <p:nvSpPr>
          <p:cNvPr id="29" name="Zástupný symbol čísla snímky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6463108-0728-4F2C-A3A7-356034624A9C}" type="slidenum">
              <a:rPr lang="sk-SK" smtClean="0"/>
              <a:pPr/>
              <a:t>‹#›</a:t>
            </a:fld>
            <a:endParaRPr lang="sk-SK"/>
          </a:p>
        </p:txBody>
      </p:sp>
    </p:spTree>
  </p:cSld>
  <p:clrMapOvr>
    <a:masterClrMapping/>
  </p:clrMapOvr>
  <p:transition spd="slow">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A812B65-9A1B-42FF-8DDA-365A2B0950AF}" type="datetimeFigureOut">
              <a:rPr lang="sk-SK" smtClean="0"/>
              <a:pPr/>
              <a:t>19. 6. 2014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transition spd="slow">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781800" y="1143000"/>
            <a:ext cx="1905000" cy="5486400"/>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1143000"/>
            <a:ext cx="6248400" cy="5486400"/>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A812B65-9A1B-42FF-8DDA-365A2B0950AF}" type="datetimeFigureOut">
              <a:rPr lang="sk-SK" smtClean="0"/>
              <a:pPr/>
              <a:t>19. 6. 2014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transition spd="slow">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obsahu 2"/>
          <p:cNvSpPr>
            <a:spLocks noGrp="1"/>
          </p:cNvSpPr>
          <p:nvPr>
            <p:ph idx="1"/>
          </p:nvPr>
        </p:nvSpPr>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A812B65-9A1B-42FF-8DDA-365A2B0950AF}" type="datetimeFigureOut">
              <a:rPr lang="sk-SK" smtClean="0"/>
              <a:pPr/>
              <a:t>19. 6. 2014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transition spd="slow">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p:txBody>
          <a:bodyPr/>
          <a:lstStyle/>
          <a:p>
            <a:fld id="{6A812B65-9A1B-42FF-8DDA-365A2B0950AF}" type="datetimeFigureOut">
              <a:rPr lang="sk-SK" smtClean="0"/>
              <a:pPr/>
              <a:t>19. 6. 2014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transition spd="slow">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obsah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6A812B65-9A1B-42FF-8DDA-365A2B0950AF}" type="datetimeFigureOut">
              <a:rPr lang="sk-SK" smtClean="0"/>
              <a:pPr/>
              <a:t>19. 6. 2014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transition spd="slow">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6" name="Zástupný symbol dátumu 25"/>
          <p:cNvSpPr>
            <a:spLocks noGrp="1"/>
          </p:cNvSpPr>
          <p:nvPr>
            <p:ph type="dt" sz="half" idx="10"/>
          </p:nvPr>
        </p:nvSpPr>
        <p:spPr/>
        <p:txBody>
          <a:bodyPr rtlCol="0"/>
          <a:lstStyle/>
          <a:p>
            <a:fld id="{6A812B65-9A1B-42FF-8DDA-365A2B0950AF}" type="datetimeFigureOut">
              <a:rPr lang="sk-SK" smtClean="0"/>
              <a:pPr/>
              <a:t>19. 6. 2014</a:t>
            </a:fld>
            <a:endParaRPr lang="sk-SK"/>
          </a:p>
        </p:txBody>
      </p:sp>
      <p:sp>
        <p:nvSpPr>
          <p:cNvPr id="27" name="Zástupný symbol čísla snímky 26"/>
          <p:cNvSpPr>
            <a:spLocks noGrp="1"/>
          </p:cNvSpPr>
          <p:nvPr>
            <p:ph type="sldNum" sz="quarter" idx="11"/>
          </p:nvPr>
        </p:nvSpPr>
        <p:spPr/>
        <p:txBody>
          <a:bodyPr rtlCol="0"/>
          <a:lstStyle/>
          <a:p>
            <a:fld id="{D6463108-0728-4F2C-A3A7-356034624A9C}" type="slidenum">
              <a:rPr lang="sk-SK" smtClean="0"/>
              <a:pPr/>
              <a:t>‹#›</a:t>
            </a:fld>
            <a:endParaRPr lang="sk-SK"/>
          </a:p>
        </p:txBody>
      </p:sp>
      <p:sp>
        <p:nvSpPr>
          <p:cNvPr id="28" name="Zástupný symbol päty 27"/>
          <p:cNvSpPr>
            <a:spLocks noGrp="1"/>
          </p:cNvSpPr>
          <p:nvPr>
            <p:ph type="ftr" sz="quarter" idx="12"/>
          </p:nvPr>
        </p:nvSpPr>
        <p:spPr/>
        <p:txBody>
          <a:bodyPr rtlCol="0"/>
          <a:lstStyle/>
          <a:p>
            <a:endParaRPr lang="sk-SK"/>
          </a:p>
        </p:txBody>
      </p:sp>
    </p:spTree>
  </p:cSld>
  <p:clrMapOvr>
    <a:masterClrMapping/>
  </p:clrMapOvr>
  <p:transition spd="slow">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sk-SK" smtClean="0"/>
              <a:t>Kliknite sem a upravte štýl predlohy nadpisov.</a:t>
            </a:r>
            <a:endParaRPr kumimoji="0" lang="en-US"/>
          </a:p>
        </p:txBody>
      </p:sp>
      <p:sp>
        <p:nvSpPr>
          <p:cNvPr id="3" name="Zástupný symbol dátumu 2"/>
          <p:cNvSpPr>
            <a:spLocks noGrp="1"/>
          </p:cNvSpPr>
          <p:nvPr>
            <p:ph type="dt" sz="half" idx="10"/>
          </p:nvPr>
        </p:nvSpPr>
        <p:spPr>
          <a:xfrm>
            <a:off x="6583680" y="612648"/>
            <a:ext cx="957264" cy="457200"/>
          </a:xfrm>
        </p:spPr>
        <p:txBody>
          <a:bodyPr/>
          <a:lstStyle/>
          <a:p>
            <a:fld id="{6A812B65-9A1B-42FF-8DDA-365A2B0950AF}" type="datetimeFigureOut">
              <a:rPr lang="sk-SK" smtClean="0"/>
              <a:pPr/>
              <a:t>19. 6. 2014</a:t>
            </a:fld>
            <a:endParaRPr lang="sk-SK"/>
          </a:p>
        </p:txBody>
      </p:sp>
      <p:sp>
        <p:nvSpPr>
          <p:cNvPr id="4" name="Zástupný symbol päty 3"/>
          <p:cNvSpPr>
            <a:spLocks noGrp="1"/>
          </p:cNvSpPr>
          <p:nvPr>
            <p:ph type="ftr" sz="quarter" idx="11"/>
          </p:nvPr>
        </p:nvSpPr>
        <p:spPr>
          <a:xfrm>
            <a:off x="5257800" y="612648"/>
            <a:ext cx="1325880" cy="457200"/>
          </a:xfrm>
        </p:spPr>
        <p:txBody>
          <a:bodyPr/>
          <a:lstStyle/>
          <a:p>
            <a:endParaRPr lang="sk-SK"/>
          </a:p>
        </p:txBody>
      </p:sp>
      <p:sp>
        <p:nvSpPr>
          <p:cNvPr id="5" name="Zástupný symbol čísla snímky 4"/>
          <p:cNvSpPr>
            <a:spLocks noGrp="1"/>
          </p:cNvSpPr>
          <p:nvPr>
            <p:ph type="sldNum" sz="quarter" idx="12"/>
          </p:nvPr>
        </p:nvSpPr>
        <p:spPr>
          <a:xfrm>
            <a:off x="8174736" y="2272"/>
            <a:ext cx="762000" cy="365760"/>
          </a:xfrm>
        </p:spPr>
        <p:txBody>
          <a:bodyPr/>
          <a:lstStyle/>
          <a:p>
            <a:fld id="{D6463108-0728-4F2C-A3A7-356034624A9C}" type="slidenum">
              <a:rPr lang="sk-SK" smtClean="0"/>
              <a:pPr/>
              <a:t>‹#›</a:t>
            </a:fld>
            <a:endParaRPr lang="sk-SK"/>
          </a:p>
        </p:txBody>
      </p:sp>
    </p:spTree>
  </p:cSld>
  <p:clrMapOvr>
    <a:masterClrMapping/>
  </p:clrMapOvr>
  <p:transition spd="slow">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6A812B65-9A1B-42FF-8DDA-365A2B0950AF}" type="datetimeFigureOut">
              <a:rPr lang="sk-SK" smtClean="0"/>
              <a:pPr/>
              <a:t>19. 6. 2014</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transition spd="slow">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4" name="Zástupný symbol obsah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6A812B65-9A1B-42FF-8DDA-365A2B0950AF}" type="datetimeFigureOut">
              <a:rPr lang="sk-SK" smtClean="0"/>
              <a:pPr/>
              <a:t>19. 6. 2014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transition spd="slow">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sk-SK" smtClean="0"/>
              <a:t>Kliknite sem a upravte štýl predlohy nadpisov.</a:t>
            </a:r>
            <a:endParaRPr kumimoji="0" lang="en-US"/>
          </a:p>
        </p:txBody>
      </p:sp>
      <p:sp>
        <p:nvSpPr>
          <p:cNvPr id="3" name="Zástupný symbol obrázka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sk-SK" smtClean="0"/>
              <a:t>Kliknite sem a upravte štýly predlohy textu.</a:t>
            </a:r>
          </a:p>
        </p:txBody>
      </p:sp>
      <p:sp>
        <p:nvSpPr>
          <p:cNvPr id="5" name="Zástupný symbol dátumu 4"/>
          <p:cNvSpPr>
            <a:spLocks noGrp="1"/>
          </p:cNvSpPr>
          <p:nvPr>
            <p:ph type="dt" sz="half" idx="10"/>
          </p:nvPr>
        </p:nvSpPr>
        <p:spPr/>
        <p:txBody>
          <a:bodyPr/>
          <a:lstStyle/>
          <a:p>
            <a:fld id="{6A812B65-9A1B-42FF-8DDA-365A2B0950AF}" type="datetimeFigureOut">
              <a:rPr lang="sk-SK" smtClean="0"/>
              <a:pPr/>
              <a:t>19. 6. 2014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transition spd="slow">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ĺžni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ĺžni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ĺžni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ĺžni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ĺžni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ĺžni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ĺžni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ĺžni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ĺžni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ĺžni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ĺžni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ĺžni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ĺžni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nadpisu 21"/>
          <p:cNvSpPr>
            <a:spLocks noGrp="1"/>
          </p:cNvSpPr>
          <p:nvPr>
            <p:ph type="title"/>
          </p:nvPr>
        </p:nvSpPr>
        <p:spPr>
          <a:xfrm>
            <a:off x="457200" y="1143000"/>
            <a:ext cx="8229600" cy="1066800"/>
          </a:xfrm>
          <a:prstGeom prst="rect">
            <a:avLst/>
          </a:prstGeom>
        </p:spPr>
        <p:txBody>
          <a:bodyPr vert="horz" anchor="ctr">
            <a:normAutofit/>
          </a:bodyPr>
          <a:lstStyle/>
          <a:p>
            <a:r>
              <a:rPr kumimoji="0" lang="sk-SK" smtClean="0"/>
              <a:t>Kliknite sem a upravte štýl predlohy nadpisov.</a:t>
            </a:r>
            <a:endParaRPr kumimoji="0" lang="en-US"/>
          </a:p>
        </p:txBody>
      </p:sp>
      <p:sp>
        <p:nvSpPr>
          <p:cNvPr id="13" name="Zástupný symbol textu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A812B65-9A1B-42FF-8DDA-365A2B0950AF}" type="datetimeFigureOut">
              <a:rPr lang="sk-SK" smtClean="0"/>
              <a:pPr/>
              <a:t>19. 6. 2014</a:t>
            </a:fld>
            <a:endParaRPr lang="sk-SK"/>
          </a:p>
        </p:txBody>
      </p:sp>
      <p:sp>
        <p:nvSpPr>
          <p:cNvPr id="3" name="Zástupný symbol päty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sk-SK"/>
          </a:p>
        </p:txBody>
      </p:sp>
      <p:sp>
        <p:nvSpPr>
          <p:cNvPr id="23" name="Zástupný symbol čísla snímky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6463108-0728-4F2C-A3A7-356034624A9C}"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wheel spokes="8"/>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 Id="rId9"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367" y="2286000"/>
            <a:ext cx="8458200" cy="1470025"/>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sk-SK"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Projekt kocka</a:t>
            </a:r>
            <a:endParaRPr lang="sk-SK"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Podnadpis 2"/>
          <p:cNvSpPr>
            <a:spLocks noGrp="1"/>
          </p:cNvSpPr>
          <p:nvPr>
            <p:ph type="subTitle" idx="1"/>
          </p:nvPr>
        </p:nvSpPr>
        <p:spPr>
          <a:xfrm>
            <a:off x="228600" y="4267200"/>
            <a:ext cx="4953000" cy="1752600"/>
          </a:xfrm>
        </p:spPr>
        <p:style>
          <a:lnRef idx="1">
            <a:schemeClr val="accent1"/>
          </a:lnRef>
          <a:fillRef idx="2">
            <a:schemeClr val="accent1"/>
          </a:fillRef>
          <a:effectRef idx="1">
            <a:schemeClr val="accent1"/>
          </a:effectRef>
          <a:fontRef idx="minor">
            <a:schemeClr val="dk1"/>
          </a:fontRef>
        </p:style>
        <p:txBody>
          <a:bodyPr/>
          <a:lstStyle/>
          <a:p>
            <a:r>
              <a:rPr lang="sk-SK" b="1" dirty="0" smtClean="0">
                <a:solidFill>
                  <a:schemeClr val="accent2">
                    <a:lumMod val="75000"/>
                  </a:schemeClr>
                </a:solidFill>
              </a:rPr>
              <a:t>Meno: Laura </a:t>
            </a:r>
            <a:r>
              <a:rPr lang="sk-SK" b="1" dirty="0" err="1" smtClean="0">
                <a:solidFill>
                  <a:schemeClr val="accent2">
                    <a:lumMod val="75000"/>
                  </a:schemeClr>
                </a:solidFill>
              </a:rPr>
              <a:t>Bernoláková</a:t>
            </a:r>
            <a:endParaRPr lang="sk-SK" b="1" dirty="0" smtClean="0">
              <a:solidFill>
                <a:schemeClr val="accent2">
                  <a:lumMod val="75000"/>
                </a:schemeClr>
              </a:solidFill>
            </a:endParaRPr>
          </a:p>
          <a:p>
            <a:r>
              <a:rPr lang="sk-SK" b="1" dirty="0" smtClean="0">
                <a:solidFill>
                  <a:schemeClr val="accent2">
                    <a:lumMod val="75000"/>
                  </a:schemeClr>
                </a:solidFill>
              </a:rPr>
              <a:t>Trieda: 7.</a:t>
            </a:r>
          </a:p>
          <a:p>
            <a:r>
              <a:rPr lang="sk-SK" b="1" dirty="0" smtClean="0">
                <a:solidFill>
                  <a:schemeClr val="accent2">
                    <a:lumMod val="75000"/>
                  </a:schemeClr>
                </a:solidFill>
              </a:rPr>
              <a:t>Šk. rok: 2013/2014</a:t>
            </a:r>
          </a:p>
          <a:p>
            <a:endParaRPr lang="sk-SK" dirty="0"/>
          </a:p>
        </p:txBody>
      </p:sp>
      <p:pic>
        <p:nvPicPr>
          <p:cNvPr id="4" name="Obrázok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24200" y="609600"/>
            <a:ext cx="2565400" cy="1924050"/>
          </a:xfrm>
          <a:prstGeom prst="rect">
            <a:avLst/>
          </a:prstGeom>
          <a:effectLst>
            <a:glow rad="228600">
              <a:schemeClr val="accent2">
                <a:satMod val="175000"/>
                <a:alpha val="40000"/>
              </a:schemeClr>
            </a:glow>
          </a:effectLst>
        </p:spPr>
      </p:pic>
      <p:sp>
        <p:nvSpPr>
          <p:cNvPr id="5" name="Obdĺžnik 4"/>
          <p:cNvSpPr/>
          <p:nvPr/>
        </p:nvSpPr>
        <p:spPr>
          <a:xfrm>
            <a:off x="3200400" y="685800"/>
            <a:ext cx="1524000" cy="369332"/>
          </a:xfrm>
          <a:prstGeom prst="rect">
            <a:avLst/>
          </a:prstGeom>
        </p:spPr>
        <p:txBody>
          <a:bodyPr wrap="square">
            <a:spAutoFit/>
          </a:bodyPr>
          <a:lstStyle/>
          <a:p>
            <a:r>
              <a:rPr lang="sk-SK" b="1" dirty="0" err="1" smtClean="0">
                <a:solidFill>
                  <a:srgbClr val="FFFF00"/>
                </a:solidFill>
              </a:rPr>
              <a:t>Batilda</a:t>
            </a:r>
            <a:endParaRPr lang="sk-SK" b="1" dirty="0">
              <a:solidFill>
                <a:srgbClr val="FFFF00"/>
              </a:solidFill>
            </a:endParaRPr>
          </a:p>
        </p:txBody>
      </p:sp>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600" y="609600"/>
            <a:ext cx="8229600" cy="10668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sk-SK"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Vlastnosti kocky</a:t>
            </a:r>
            <a:endParaRPr lang="sk-SK"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Zástupný symbol obsahu 2"/>
          <p:cNvSpPr>
            <a:spLocks noGrp="1"/>
          </p:cNvSpPr>
          <p:nvPr>
            <p:ph idx="1"/>
          </p:nvPr>
        </p:nvSpPr>
        <p:spPr>
          <a:xfrm>
            <a:off x="457200" y="1752600"/>
            <a:ext cx="8229600" cy="4325112"/>
          </a:xfrm>
        </p:spPr>
        <p:txBody>
          <a:bodyPr/>
          <a:lstStyle/>
          <a:p>
            <a:r>
              <a:rPr lang="sk-SK" sz="2000" dirty="0" err="1" smtClean="0"/>
              <a:t>Ahojte</a:t>
            </a:r>
            <a:r>
              <a:rPr lang="sk-SK" sz="2000" dirty="0" smtClean="0"/>
              <a:t>! Volám sa </a:t>
            </a:r>
            <a:r>
              <a:rPr lang="sk-SK" sz="2000" dirty="0" err="1" smtClean="0"/>
              <a:t>Batilda</a:t>
            </a:r>
            <a:r>
              <a:rPr lang="sk-SK" sz="2000" dirty="0" smtClean="0"/>
              <a:t> a som z rodu Kociek. Narodila som sa tu v škole a postavili ma ruky šikovných detí. Mám 8 vrcholov ( A, B, C, D, E, F, G, H). Moje steny sú tvorené zo štvorcov (ABCD, ADHE, EFGH, BCGF, ABFE, BCGH). Mám 12 strán (AB, BC, CD, DA, EF, FG, GH, HE, HD, GC, FB, EA ). Steny, ktoré ležia oproti sebe sú navzájom rovnobežné.</a:t>
            </a:r>
          </a:p>
          <a:p>
            <a:endParaRPr lang="sk-SK" dirty="0"/>
          </a:p>
        </p:txBody>
      </p:sp>
      <p:grpSp>
        <p:nvGrpSpPr>
          <p:cNvPr id="4" name="Skupina 3"/>
          <p:cNvGrpSpPr/>
          <p:nvPr/>
        </p:nvGrpSpPr>
        <p:grpSpPr>
          <a:xfrm>
            <a:off x="685800" y="3657600"/>
            <a:ext cx="2817387" cy="2817387"/>
            <a:chOff x="928662" y="642918"/>
            <a:chExt cx="3214710" cy="3214710"/>
          </a:xfrm>
          <a:solidFill>
            <a:srgbClr val="76C1D8"/>
          </a:solidFill>
        </p:grpSpPr>
        <p:sp>
          <p:nvSpPr>
            <p:cNvPr id="5" name="Kocka 4"/>
            <p:cNvSpPr/>
            <p:nvPr/>
          </p:nvSpPr>
          <p:spPr>
            <a:xfrm>
              <a:off x="928662" y="642918"/>
              <a:ext cx="3214710" cy="3214710"/>
            </a:xfrm>
            <a:prstGeom prst="cube">
              <a:avLst>
                <a:gd name="adj" fmla="val 23509"/>
              </a:avLst>
            </a:prstGeom>
            <a:grpFill/>
            <a:ln w="285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sz="2000"/>
            </a:p>
          </p:txBody>
        </p:sp>
        <p:cxnSp>
          <p:nvCxnSpPr>
            <p:cNvPr id="6" name="Rovná spojnica 5"/>
            <p:cNvCxnSpPr/>
            <p:nvPr/>
          </p:nvCxnSpPr>
          <p:spPr>
            <a:xfrm rot="5400000">
              <a:off x="456771" y="1870830"/>
              <a:ext cx="2458308" cy="2484"/>
            </a:xfrm>
            <a:prstGeom prst="line">
              <a:avLst/>
            </a:prstGeom>
            <a:grpFill/>
            <a:ln w="19050">
              <a:solidFill>
                <a:srgbClr val="494949"/>
              </a:solidFill>
              <a:prstDash val="dash"/>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685064" y="3101226"/>
              <a:ext cx="2458308" cy="2484"/>
            </a:xfrm>
            <a:prstGeom prst="line">
              <a:avLst/>
            </a:prstGeom>
            <a:grpFill/>
            <a:ln w="19050">
              <a:solidFill>
                <a:srgbClr val="494949"/>
              </a:solidFill>
              <a:prstDash val="dash"/>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flipV="1">
              <a:off x="928662" y="3103710"/>
              <a:ext cx="756402" cy="753918"/>
            </a:xfrm>
            <a:prstGeom prst="line">
              <a:avLst/>
            </a:prstGeom>
            <a:grpFill/>
            <a:ln w="19050">
              <a:solidFill>
                <a:srgbClr val="494949"/>
              </a:solidFill>
              <a:prstDash val="dash"/>
            </a:ln>
          </p:spPr>
          <p:style>
            <a:lnRef idx="1">
              <a:schemeClr val="accent1"/>
            </a:lnRef>
            <a:fillRef idx="0">
              <a:schemeClr val="accent1"/>
            </a:fillRef>
            <a:effectRef idx="0">
              <a:schemeClr val="accent1"/>
            </a:effectRef>
            <a:fontRef idx="minor">
              <a:schemeClr val="tx1"/>
            </a:fontRef>
          </p:style>
        </p:cxnSp>
      </p:grpSp>
      <p:grpSp>
        <p:nvGrpSpPr>
          <p:cNvPr id="9" name="Skupina 8"/>
          <p:cNvGrpSpPr/>
          <p:nvPr/>
        </p:nvGrpSpPr>
        <p:grpSpPr>
          <a:xfrm>
            <a:off x="685800" y="3657600"/>
            <a:ext cx="2830246" cy="2830246"/>
            <a:chOff x="928662" y="642918"/>
            <a:chExt cx="3214710" cy="3214710"/>
          </a:xfrm>
          <a:noFill/>
        </p:grpSpPr>
        <p:sp>
          <p:nvSpPr>
            <p:cNvPr id="10" name="Kocka 9"/>
            <p:cNvSpPr/>
            <p:nvPr/>
          </p:nvSpPr>
          <p:spPr>
            <a:xfrm>
              <a:off x="928662" y="642918"/>
              <a:ext cx="3214710" cy="3214710"/>
            </a:xfrm>
            <a:prstGeom prst="cube">
              <a:avLst>
                <a:gd name="adj" fmla="val 23509"/>
              </a:avLst>
            </a:prstGeom>
            <a:grp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sz="2000"/>
            </a:p>
          </p:txBody>
        </p:sp>
        <p:cxnSp>
          <p:nvCxnSpPr>
            <p:cNvPr id="11" name="Rovná spojnica 10"/>
            <p:cNvCxnSpPr/>
            <p:nvPr/>
          </p:nvCxnSpPr>
          <p:spPr>
            <a:xfrm rot="5400000">
              <a:off x="456771" y="1870830"/>
              <a:ext cx="2458308" cy="2484"/>
            </a:xfrm>
            <a:prstGeom prst="line">
              <a:avLst/>
            </a:prstGeom>
            <a:grpFill/>
            <a:ln w="28575">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12" name="Rovná spojnica 11"/>
            <p:cNvCxnSpPr/>
            <p:nvPr/>
          </p:nvCxnSpPr>
          <p:spPr>
            <a:xfrm>
              <a:off x="1685064" y="3101226"/>
              <a:ext cx="2458308" cy="2484"/>
            </a:xfrm>
            <a:prstGeom prst="line">
              <a:avLst/>
            </a:prstGeom>
            <a:grpFill/>
            <a:ln w="28575">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13" name="Rovná spojnica 12"/>
            <p:cNvCxnSpPr/>
            <p:nvPr/>
          </p:nvCxnSpPr>
          <p:spPr>
            <a:xfrm flipV="1">
              <a:off x="928662" y="3103710"/>
              <a:ext cx="756402" cy="753918"/>
            </a:xfrm>
            <a:prstGeom prst="line">
              <a:avLst/>
            </a:prstGeom>
            <a:grpFill/>
            <a:ln w="28575">
              <a:solidFill>
                <a:schemeClr val="accent2"/>
              </a:solidFill>
              <a:prstDash val="solid"/>
            </a:ln>
          </p:spPr>
          <p:style>
            <a:lnRef idx="1">
              <a:schemeClr val="accent1"/>
            </a:lnRef>
            <a:fillRef idx="0">
              <a:schemeClr val="accent1"/>
            </a:fillRef>
            <a:effectRef idx="0">
              <a:schemeClr val="accent1"/>
            </a:effectRef>
            <a:fontRef idx="minor">
              <a:schemeClr val="tx1"/>
            </a:fontRef>
          </p:style>
        </p:cxnSp>
      </p:grpSp>
      <p:sp>
        <p:nvSpPr>
          <p:cNvPr id="14" name="Obdĺžnik 13"/>
          <p:cNvSpPr/>
          <p:nvPr/>
        </p:nvSpPr>
        <p:spPr>
          <a:xfrm>
            <a:off x="457200" y="6502291"/>
            <a:ext cx="440339" cy="355709"/>
          </a:xfrm>
          <a:prstGeom prst="rect">
            <a:avLst/>
          </a:prstGeom>
          <a:noFill/>
        </p:spPr>
        <p:txBody>
          <a:bodyPr wrap="square" lIns="91440" tIns="45720" rIns="91440" bIns="45720">
            <a:spAutoFit/>
          </a:bodyPr>
          <a:lstStyle/>
          <a:p>
            <a:pPr algn="ctr"/>
            <a:r>
              <a:rPr lang="sk-SK" sz="2000" cap="none" spc="0" dirty="0" smtClean="0">
                <a:ln w="12700">
                  <a:noFill/>
                  <a:prstDash val="solid"/>
                </a:ln>
                <a:solidFill>
                  <a:schemeClr val="tx1">
                    <a:lumMod val="75000"/>
                  </a:schemeClr>
                </a:solidFill>
              </a:rPr>
              <a:t>A</a:t>
            </a:r>
            <a:endParaRPr lang="sk-SK" sz="2000" cap="none" spc="0" dirty="0">
              <a:ln w="12700">
                <a:noFill/>
                <a:prstDash val="solid"/>
              </a:ln>
              <a:solidFill>
                <a:schemeClr val="tx1">
                  <a:lumMod val="75000"/>
                </a:schemeClr>
              </a:solidFill>
            </a:endParaRPr>
          </a:p>
        </p:txBody>
      </p:sp>
      <p:sp>
        <p:nvSpPr>
          <p:cNvPr id="15" name="Obdĺžnik 14"/>
          <p:cNvSpPr/>
          <p:nvPr/>
        </p:nvSpPr>
        <p:spPr>
          <a:xfrm>
            <a:off x="2819400" y="6502291"/>
            <a:ext cx="440339" cy="355709"/>
          </a:xfrm>
          <a:prstGeom prst="rect">
            <a:avLst/>
          </a:prstGeom>
          <a:noFill/>
        </p:spPr>
        <p:txBody>
          <a:bodyPr wrap="square" lIns="91440" tIns="45720" rIns="91440" bIns="45720">
            <a:spAutoFit/>
          </a:bodyPr>
          <a:lstStyle/>
          <a:p>
            <a:pPr algn="ctr"/>
            <a:r>
              <a:rPr lang="sk-SK" sz="2000" cap="none" spc="0" dirty="0" smtClean="0">
                <a:ln w="12700">
                  <a:noFill/>
                  <a:prstDash val="solid"/>
                </a:ln>
                <a:solidFill>
                  <a:schemeClr val="tx1">
                    <a:lumMod val="75000"/>
                  </a:schemeClr>
                </a:solidFill>
              </a:rPr>
              <a:t>B</a:t>
            </a:r>
            <a:endParaRPr lang="sk-SK" sz="2000" cap="none" spc="0" dirty="0">
              <a:ln w="12700">
                <a:noFill/>
                <a:prstDash val="solid"/>
              </a:ln>
              <a:solidFill>
                <a:schemeClr val="tx1">
                  <a:lumMod val="75000"/>
                </a:schemeClr>
              </a:solidFill>
            </a:endParaRPr>
          </a:p>
        </p:txBody>
      </p:sp>
      <p:sp>
        <p:nvSpPr>
          <p:cNvPr id="16" name="Obdĺžnik 15"/>
          <p:cNvSpPr/>
          <p:nvPr/>
        </p:nvSpPr>
        <p:spPr>
          <a:xfrm>
            <a:off x="3505200" y="5867400"/>
            <a:ext cx="440339" cy="355709"/>
          </a:xfrm>
          <a:prstGeom prst="rect">
            <a:avLst/>
          </a:prstGeom>
          <a:noFill/>
        </p:spPr>
        <p:txBody>
          <a:bodyPr wrap="square" lIns="91440" tIns="45720" rIns="91440" bIns="45720">
            <a:spAutoFit/>
          </a:bodyPr>
          <a:lstStyle/>
          <a:p>
            <a:pPr algn="ctr"/>
            <a:r>
              <a:rPr lang="sk-SK" sz="2000" cap="none" spc="0" dirty="0" smtClean="0">
                <a:ln w="12700">
                  <a:noFill/>
                  <a:prstDash val="solid"/>
                </a:ln>
                <a:solidFill>
                  <a:schemeClr val="tx1">
                    <a:lumMod val="75000"/>
                  </a:schemeClr>
                </a:solidFill>
              </a:rPr>
              <a:t>C</a:t>
            </a:r>
            <a:endParaRPr lang="sk-SK" sz="2000" cap="none" spc="0" dirty="0">
              <a:ln w="12700">
                <a:noFill/>
                <a:prstDash val="solid"/>
              </a:ln>
              <a:solidFill>
                <a:schemeClr val="tx1">
                  <a:lumMod val="75000"/>
                </a:schemeClr>
              </a:solidFill>
            </a:endParaRPr>
          </a:p>
        </p:txBody>
      </p:sp>
      <p:sp>
        <p:nvSpPr>
          <p:cNvPr id="17" name="Obdĺžnik 16"/>
          <p:cNvSpPr/>
          <p:nvPr/>
        </p:nvSpPr>
        <p:spPr>
          <a:xfrm>
            <a:off x="1295400" y="5867400"/>
            <a:ext cx="440339" cy="355709"/>
          </a:xfrm>
          <a:prstGeom prst="rect">
            <a:avLst/>
          </a:prstGeom>
          <a:noFill/>
        </p:spPr>
        <p:txBody>
          <a:bodyPr wrap="square" lIns="91440" tIns="45720" rIns="91440" bIns="45720">
            <a:spAutoFit/>
          </a:bodyPr>
          <a:lstStyle/>
          <a:p>
            <a:pPr algn="ctr"/>
            <a:r>
              <a:rPr lang="sk-SK" sz="2000" cap="none" spc="0" dirty="0" smtClean="0">
                <a:ln w="12700">
                  <a:noFill/>
                  <a:prstDash val="solid"/>
                </a:ln>
                <a:solidFill>
                  <a:schemeClr val="tx1">
                    <a:lumMod val="75000"/>
                  </a:schemeClr>
                </a:solidFill>
              </a:rPr>
              <a:t>D</a:t>
            </a:r>
            <a:endParaRPr lang="sk-SK" sz="2000" cap="none" spc="0" dirty="0">
              <a:ln w="12700">
                <a:noFill/>
                <a:prstDash val="solid"/>
              </a:ln>
              <a:solidFill>
                <a:schemeClr val="tx1">
                  <a:lumMod val="75000"/>
                </a:schemeClr>
              </a:solidFill>
            </a:endParaRPr>
          </a:p>
        </p:txBody>
      </p:sp>
      <p:sp>
        <p:nvSpPr>
          <p:cNvPr id="18" name="Obdĺžnik 17"/>
          <p:cNvSpPr/>
          <p:nvPr/>
        </p:nvSpPr>
        <p:spPr>
          <a:xfrm>
            <a:off x="685800" y="4343400"/>
            <a:ext cx="440339" cy="355709"/>
          </a:xfrm>
          <a:prstGeom prst="rect">
            <a:avLst/>
          </a:prstGeom>
          <a:noFill/>
        </p:spPr>
        <p:txBody>
          <a:bodyPr wrap="square" lIns="91440" tIns="45720" rIns="91440" bIns="45720">
            <a:spAutoFit/>
          </a:bodyPr>
          <a:lstStyle/>
          <a:p>
            <a:pPr algn="ctr"/>
            <a:r>
              <a:rPr lang="sk-SK" sz="2000" cap="none" spc="0" dirty="0" smtClean="0">
                <a:ln w="12700">
                  <a:noFill/>
                  <a:prstDash val="solid"/>
                </a:ln>
                <a:solidFill>
                  <a:schemeClr val="tx1">
                    <a:lumMod val="75000"/>
                  </a:schemeClr>
                </a:solidFill>
              </a:rPr>
              <a:t>E</a:t>
            </a:r>
            <a:endParaRPr lang="sk-SK" sz="2000" cap="none" spc="0" dirty="0">
              <a:ln w="12700">
                <a:noFill/>
                <a:prstDash val="solid"/>
              </a:ln>
              <a:solidFill>
                <a:schemeClr val="tx1">
                  <a:lumMod val="75000"/>
                </a:schemeClr>
              </a:solidFill>
            </a:endParaRPr>
          </a:p>
        </p:txBody>
      </p:sp>
      <p:sp>
        <p:nvSpPr>
          <p:cNvPr id="19" name="Obdĺžnik 18"/>
          <p:cNvSpPr/>
          <p:nvPr/>
        </p:nvSpPr>
        <p:spPr>
          <a:xfrm>
            <a:off x="2819400" y="4267200"/>
            <a:ext cx="440339" cy="400110"/>
          </a:xfrm>
          <a:prstGeom prst="rect">
            <a:avLst/>
          </a:prstGeom>
          <a:noFill/>
        </p:spPr>
        <p:txBody>
          <a:bodyPr wrap="square" lIns="91440" tIns="45720" rIns="91440" bIns="45720">
            <a:spAutoFit/>
          </a:bodyPr>
          <a:lstStyle/>
          <a:p>
            <a:pPr algn="ctr"/>
            <a:r>
              <a:rPr lang="sk-SK" sz="2000" cap="none" spc="0" dirty="0" smtClean="0">
                <a:ln w="12700">
                  <a:noFill/>
                  <a:prstDash val="solid"/>
                </a:ln>
                <a:solidFill>
                  <a:schemeClr val="tx1">
                    <a:lumMod val="75000"/>
                  </a:schemeClr>
                </a:solidFill>
              </a:rPr>
              <a:t>F</a:t>
            </a:r>
            <a:endParaRPr lang="sk-SK" sz="2000" cap="none" spc="0" dirty="0">
              <a:ln w="12700">
                <a:noFill/>
                <a:prstDash val="solid"/>
              </a:ln>
              <a:solidFill>
                <a:schemeClr val="tx1">
                  <a:lumMod val="75000"/>
                </a:schemeClr>
              </a:solidFill>
            </a:endParaRPr>
          </a:p>
        </p:txBody>
      </p:sp>
      <p:sp>
        <p:nvSpPr>
          <p:cNvPr id="20" name="Obdĺžnik 19"/>
          <p:cNvSpPr/>
          <p:nvPr/>
        </p:nvSpPr>
        <p:spPr>
          <a:xfrm>
            <a:off x="3505200" y="3581400"/>
            <a:ext cx="440339" cy="355709"/>
          </a:xfrm>
          <a:prstGeom prst="rect">
            <a:avLst/>
          </a:prstGeom>
          <a:noFill/>
        </p:spPr>
        <p:txBody>
          <a:bodyPr wrap="square" lIns="91440" tIns="45720" rIns="91440" bIns="45720">
            <a:spAutoFit/>
          </a:bodyPr>
          <a:lstStyle/>
          <a:p>
            <a:pPr algn="ctr"/>
            <a:r>
              <a:rPr lang="sk-SK" sz="2000" cap="none" spc="0" dirty="0" smtClean="0">
                <a:ln w="12700">
                  <a:noFill/>
                  <a:prstDash val="solid"/>
                </a:ln>
                <a:solidFill>
                  <a:schemeClr val="tx1">
                    <a:lumMod val="75000"/>
                  </a:schemeClr>
                </a:solidFill>
              </a:rPr>
              <a:t>G</a:t>
            </a:r>
            <a:endParaRPr lang="sk-SK" sz="2000" cap="none" spc="0" dirty="0">
              <a:ln w="12700">
                <a:noFill/>
                <a:prstDash val="solid"/>
              </a:ln>
              <a:solidFill>
                <a:schemeClr val="tx1">
                  <a:lumMod val="75000"/>
                </a:schemeClr>
              </a:solidFill>
            </a:endParaRPr>
          </a:p>
        </p:txBody>
      </p:sp>
      <p:sp>
        <p:nvSpPr>
          <p:cNvPr id="21" name="Obdĺžnik 20"/>
          <p:cNvSpPr/>
          <p:nvPr/>
        </p:nvSpPr>
        <p:spPr>
          <a:xfrm>
            <a:off x="990600" y="3429000"/>
            <a:ext cx="440339" cy="355709"/>
          </a:xfrm>
          <a:prstGeom prst="rect">
            <a:avLst/>
          </a:prstGeom>
          <a:noFill/>
        </p:spPr>
        <p:txBody>
          <a:bodyPr wrap="square" lIns="91440" tIns="45720" rIns="91440" bIns="45720">
            <a:spAutoFit/>
          </a:bodyPr>
          <a:lstStyle/>
          <a:p>
            <a:pPr algn="ctr"/>
            <a:r>
              <a:rPr lang="sk-SK" sz="2000" cap="none" spc="0" dirty="0" smtClean="0">
                <a:ln w="12700">
                  <a:noFill/>
                  <a:prstDash val="solid"/>
                </a:ln>
                <a:solidFill>
                  <a:schemeClr val="tx1">
                    <a:lumMod val="75000"/>
                  </a:schemeClr>
                </a:solidFill>
              </a:rPr>
              <a:t>H</a:t>
            </a:r>
            <a:endParaRPr lang="sk-SK" sz="2000" cap="none" spc="0" dirty="0">
              <a:ln w="12700">
                <a:noFill/>
                <a:prstDash val="solid"/>
              </a:ln>
              <a:solidFill>
                <a:schemeClr val="tx1">
                  <a:lumMod val="75000"/>
                </a:schemeClr>
              </a:solidFill>
            </a:endParaRPr>
          </a:p>
        </p:txBody>
      </p:sp>
      <p:pic>
        <p:nvPicPr>
          <p:cNvPr id="5122" name="Picture 2" descr="http://di.ics.upjs.sk/informatika_na_zs_ss/studijny_material/grafika/zoner/siet_kocka1.gif"/>
          <p:cNvPicPr>
            <a:picLocks noChangeAspect="1" noChangeArrowheads="1"/>
          </p:cNvPicPr>
          <p:nvPr/>
        </p:nvPicPr>
        <p:blipFill>
          <a:blip r:embed="rId2" cstate="print"/>
          <a:srcRect/>
          <a:stretch>
            <a:fillRect/>
          </a:stretch>
        </p:blipFill>
        <p:spPr bwMode="auto">
          <a:xfrm>
            <a:off x="5105400" y="3810000"/>
            <a:ext cx="2652505" cy="2667000"/>
          </a:xfrm>
          <a:prstGeom prst="rect">
            <a:avLst/>
          </a:prstGeom>
          <a:noFill/>
          <a:effectLst>
            <a:glow rad="228600">
              <a:schemeClr val="accent2">
                <a:satMod val="175000"/>
                <a:alpha val="40000"/>
              </a:schemeClr>
            </a:glow>
          </a:effectLst>
        </p:spPr>
      </p:pic>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1"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childTnLst>
                                </p:cTn>
                              </p:par>
                            </p:childTnLst>
                          </p:cTn>
                        </p:par>
                        <p:par>
                          <p:cTn id="27" fill="hold">
                            <p:stCondLst>
                              <p:cond delay="1500"/>
                            </p:stCondLst>
                            <p:childTnLst>
                              <p:par>
                                <p:cTn id="28" presetID="10" presetClass="entr" presetSubtype="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1000"/>
                                        <p:tgtEl>
                                          <p:spTgt spid="16"/>
                                        </p:tgtEl>
                                      </p:cBhvr>
                                    </p:animEffect>
                                  </p:childTnLst>
                                </p:cTn>
                              </p:par>
                            </p:childTnLst>
                          </p:cTn>
                        </p:par>
                        <p:par>
                          <p:cTn id="31" fill="hold">
                            <p:stCondLst>
                              <p:cond delay="2500"/>
                            </p:stCondLst>
                            <p:childTnLst>
                              <p:par>
                                <p:cTn id="32" presetID="10" presetClass="entr" presetSubtype="0"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1000"/>
                                        <p:tgtEl>
                                          <p:spTgt spid="17"/>
                                        </p:tgtEl>
                                      </p:cBhvr>
                                    </p:animEffect>
                                  </p:childTnLst>
                                </p:cTn>
                              </p:par>
                            </p:childTnLst>
                          </p:cTn>
                        </p:par>
                        <p:par>
                          <p:cTn id="35" fill="hold">
                            <p:stCondLst>
                              <p:cond delay="3500"/>
                            </p:stCondLst>
                            <p:childTnLst>
                              <p:par>
                                <p:cTn id="36" presetID="10" presetClass="entr" presetSubtype="0" fill="hold" grpId="0" nodeType="after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1000"/>
                                        <p:tgtEl>
                                          <p:spTgt spid="18"/>
                                        </p:tgtEl>
                                      </p:cBhvr>
                                    </p:animEffect>
                                  </p:childTnLst>
                                </p:cTn>
                              </p:par>
                            </p:childTnLst>
                          </p:cTn>
                        </p:par>
                        <p:par>
                          <p:cTn id="39" fill="hold">
                            <p:stCondLst>
                              <p:cond delay="4500"/>
                            </p:stCondLst>
                            <p:childTnLst>
                              <p:par>
                                <p:cTn id="40" presetID="10" presetClass="entr" presetSubtype="0" fill="hold" grpId="0" nodeType="after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1000"/>
                                        <p:tgtEl>
                                          <p:spTgt spid="19"/>
                                        </p:tgtEl>
                                      </p:cBhvr>
                                    </p:animEffect>
                                  </p:childTnLst>
                                </p:cTn>
                              </p:par>
                            </p:childTnLst>
                          </p:cTn>
                        </p:par>
                        <p:par>
                          <p:cTn id="43" fill="hold">
                            <p:stCondLst>
                              <p:cond delay="5500"/>
                            </p:stCondLst>
                            <p:childTnLst>
                              <p:par>
                                <p:cTn id="44" presetID="10"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childTnLst>
                                </p:cTn>
                              </p:par>
                            </p:childTnLst>
                          </p:cTn>
                        </p:par>
                        <p:par>
                          <p:cTn id="47" fill="hold">
                            <p:stCondLst>
                              <p:cond delay="6500"/>
                            </p:stCondLst>
                            <p:childTnLst>
                              <p:par>
                                <p:cTn id="48" presetID="10" presetClass="entr" presetSubtype="0" fill="hold" grpId="0"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15" grpId="0"/>
      <p:bldP spid="16" grpId="0"/>
      <p:bldP spid="17" grpId="0"/>
      <p:bldP spid="18" grpId="0"/>
      <p:bldP spid="19" grpId="0"/>
      <p:bldP spid="20"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3400" y="762000"/>
            <a:ext cx="8229600" cy="10668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sk-SK"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Objem </a:t>
            </a:r>
            <a:endParaRPr lang="sk-SK"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AutoShape 5"/>
          <p:cNvSpPr>
            <a:spLocks noChangeAspect="1" noChangeArrowheads="1"/>
          </p:cNvSpPr>
          <p:nvPr/>
        </p:nvSpPr>
        <p:spPr bwMode="auto">
          <a:xfrm>
            <a:off x="1447800" y="2362200"/>
            <a:ext cx="3922712" cy="3922712"/>
          </a:xfrm>
          <a:prstGeom prst="cube">
            <a:avLst>
              <a:gd name="adj" fmla="val 25000"/>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l="50000" t="50000" r="50000" b="50000"/>
            </a:path>
            <a:tileRect/>
          </a:gradFill>
          <a:ln w="38100">
            <a:solidFill>
              <a:srgbClr val="000000"/>
            </a:solidFill>
            <a:miter lim="800000"/>
            <a:headEnd/>
            <a:tailEnd/>
          </a:ln>
          <a:effectLst>
            <a:glow rad="228600">
              <a:schemeClr val="accent2">
                <a:satMod val="175000"/>
                <a:alpha val="40000"/>
              </a:schemeClr>
            </a:glow>
          </a:effectLst>
        </p:spPr>
        <p:txBody>
          <a:bodyPr wrap="none" anchor="ctr"/>
          <a:lstStyle/>
          <a:p>
            <a:endParaRPr lang="sk-SK"/>
          </a:p>
        </p:txBody>
      </p:sp>
      <p:sp>
        <p:nvSpPr>
          <p:cNvPr id="5" name="Text Box 6"/>
          <p:cNvSpPr txBox="1">
            <a:spLocks noChangeArrowheads="1"/>
          </p:cNvSpPr>
          <p:nvPr/>
        </p:nvSpPr>
        <p:spPr bwMode="auto">
          <a:xfrm>
            <a:off x="2590800" y="6278562"/>
            <a:ext cx="387350" cy="579438"/>
          </a:xfrm>
          <a:prstGeom prst="rect">
            <a:avLst/>
          </a:prstGeom>
          <a:noFill/>
          <a:ln w="9525">
            <a:noFill/>
            <a:miter lim="800000"/>
            <a:headEnd/>
            <a:tailEnd/>
          </a:ln>
          <a:effectLst/>
        </p:spPr>
        <p:txBody>
          <a:bodyPr wrap="none">
            <a:spAutoFit/>
          </a:bodyPr>
          <a:lstStyle/>
          <a:p>
            <a:pPr algn="l"/>
            <a:r>
              <a:rPr lang="sk-SK" sz="3200" b="1" i="1" dirty="0">
                <a:solidFill>
                  <a:srgbClr val="FF0000"/>
                </a:solidFill>
                <a:latin typeface="Times New Roman" pitchFamily="18" charset="0"/>
              </a:rPr>
              <a:t>a</a:t>
            </a:r>
          </a:p>
        </p:txBody>
      </p:sp>
      <p:sp>
        <p:nvSpPr>
          <p:cNvPr id="7" name="Text Box 7"/>
          <p:cNvSpPr txBox="1">
            <a:spLocks noChangeArrowheads="1"/>
          </p:cNvSpPr>
          <p:nvPr/>
        </p:nvSpPr>
        <p:spPr bwMode="auto">
          <a:xfrm>
            <a:off x="5029200" y="5638800"/>
            <a:ext cx="387350" cy="579438"/>
          </a:xfrm>
          <a:prstGeom prst="rect">
            <a:avLst/>
          </a:prstGeom>
          <a:noFill/>
          <a:ln w="9525">
            <a:noFill/>
            <a:miter lim="800000"/>
            <a:headEnd/>
            <a:tailEnd/>
          </a:ln>
          <a:effectLst/>
        </p:spPr>
        <p:txBody>
          <a:bodyPr wrap="none">
            <a:spAutoFit/>
          </a:bodyPr>
          <a:lstStyle/>
          <a:p>
            <a:pPr algn="l"/>
            <a:r>
              <a:rPr lang="sk-SK" sz="3200" b="1" i="1" dirty="0">
                <a:solidFill>
                  <a:srgbClr val="FF0000"/>
                </a:solidFill>
                <a:latin typeface="Times New Roman" pitchFamily="18" charset="0"/>
              </a:rPr>
              <a:t>a</a:t>
            </a:r>
          </a:p>
        </p:txBody>
      </p:sp>
      <p:sp>
        <p:nvSpPr>
          <p:cNvPr id="8" name="Text Box 7"/>
          <p:cNvSpPr txBox="1">
            <a:spLocks noChangeArrowheads="1"/>
          </p:cNvSpPr>
          <p:nvPr/>
        </p:nvSpPr>
        <p:spPr bwMode="auto">
          <a:xfrm>
            <a:off x="5486400" y="3962400"/>
            <a:ext cx="387350" cy="579438"/>
          </a:xfrm>
          <a:prstGeom prst="rect">
            <a:avLst/>
          </a:prstGeom>
          <a:noFill/>
          <a:ln w="9525">
            <a:noFill/>
            <a:miter lim="800000"/>
            <a:headEnd/>
            <a:tailEnd/>
          </a:ln>
          <a:effectLst/>
        </p:spPr>
        <p:txBody>
          <a:bodyPr wrap="none">
            <a:spAutoFit/>
          </a:bodyPr>
          <a:lstStyle/>
          <a:p>
            <a:pPr algn="l"/>
            <a:r>
              <a:rPr lang="sk-SK" sz="3200" b="1" i="1" dirty="0">
                <a:solidFill>
                  <a:srgbClr val="FF0000"/>
                </a:solidFill>
                <a:latin typeface="Times New Roman" pitchFamily="18" charset="0"/>
              </a:rPr>
              <a:t>a</a:t>
            </a:r>
          </a:p>
        </p:txBody>
      </p:sp>
      <p:sp>
        <p:nvSpPr>
          <p:cNvPr id="9" name="Text Box 9"/>
          <p:cNvSpPr txBox="1">
            <a:spLocks noChangeArrowheads="1"/>
          </p:cNvSpPr>
          <p:nvPr/>
        </p:nvSpPr>
        <p:spPr bwMode="auto">
          <a:xfrm>
            <a:off x="5715000" y="5791200"/>
            <a:ext cx="504825" cy="579437"/>
          </a:xfrm>
          <a:prstGeom prst="rect">
            <a:avLst/>
          </a:prstGeom>
          <a:noFill/>
          <a:ln w="9525" algn="ctr">
            <a:noFill/>
            <a:prstDash val="dash"/>
            <a:miter lim="800000"/>
            <a:headEnd/>
            <a:tailEnd/>
          </a:ln>
          <a:effectLst/>
        </p:spPr>
        <p:txBody>
          <a:bodyPr>
            <a:spAutoFit/>
          </a:bodyPr>
          <a:lstStyle/>
          <a:p>
            <a:r>
              <a:rPr lang="sk-SK" sz="3200" b="1" i="1" dirty="0">
                <a:solidFill>
                  <a:srgbClr val="000000"/>
                </a:solidFill>
              </a:rPr>
              <a:t>V</a:t>
            </a:r>
          </a:p>
        </p:txBody>
      </p:sp>
      <p:sp>
        <p:nvSpPr>
          <p:cNvPr id="10" name="Text Box 10"/>
          <p:cNvSpPr txBox="1">
            <a:spLocks noChangeArrowheads="1"/>
          </p:cNvSpPr>
          <p:nvPr/>
        </p:nvSpPr>
        <p:spPr bwMode="auto">
          <a:xfrm>
            <a:off x="6096000" y="5791200"/>
            <a:ext cx="422275" cy="579437"/>
          </a:xfrm>
          <a:prstGeom prst="rect">
            <a:avLst/>
          </a:prstGeom>
          <a:noFill/>
          <a:ln w="9525" algn="ctr">
            <a:noFill/>
            <a:prstDash val="dash"/>
            <a:miter lim="800000"/>
            <a:headEnd/>
            <a:tailEnd/>
          </a:ln>
          <a:effectLst/>
        </p:spPr>
        <p:txBody>
          <a:bodyPr wrap="none">
            <a:spAutoFit/>
          </a:bodyPr>
          <a:lstStyle/>
          <a:p>
            <a:r>
              <a:rPr lang="sk-SK" sz="3200" b="1" dirty="0">
                <a:solidFill>
                  <a:srgbClr val="000000"/>
                </a:solidFill>
              </a:rPr>
              <a:t>=</a:t>
            </a:r>
          </a:p>
        </p:txBody>
      </p:sp>
      <p:sp>
        <p:nvSpPr>
          <p:cNvPr id="11" name="Text Box 11"/>
          <p:cNvSpPr txBox="1">
            <a:spLocks noChangeArrowheads="1"/>
          </p:cNvSpPr>
          <p:nvPr/>
        </p:nvSpPr>
        <p:spPr bwMode="auto">
          <a:xfrm>
            <a:off x="6477000" y="5791200"/>
            <a:ext cx="387350" cy="579437"/>
          </a:xfrm>
          <a:prstGeom prst="rect">
            <a:avLst/>
          </a:prstGeom>
          <a:noFill/>
          <a:ln w="9525">
            <a:noFill/>
            <a:miter lim="800000"/>
            <a:headEnd/>
            <a:tailEnd/>
          </a:ln>
          <a:effectLst/>
        </p:spPr>
        <p:txBody>
          <a:bodyPr wrap="none">
            <a:spAutoFit/>
          </a:bodyPr>
          <a:lstStyle/>
          <a:p>
            <a:pPr algn="l"/>
            <a:r>
              <a:rPr lang="sk-SK" sz="3200" b="1" i="1" dirty="0">
                <a:solidFill>
                  <a:srgbClr val="FF0000"/>
                </a:solidFill>
                <a:latin typeface="Times New Roman" pitchFamily="18" charset="0"/>
              </a:rPr>
              <a:t>a</a:t>
            </a:r>
          </a:p>
        </p:txBody>
      </p:sp>
      <p:sp>
        <p:nvSpPr>
          <p:cNvPr id="12" name="Text Box 14"/>
          <p:cNvSpPr txBox="1">
            <a:spLocks noChangeArrowheads="1"/>
          </p:cNvSpPr>
          <p:nvPr/>
        </p:nvSpPr>
        <p:spPr bwMode="auto">
          <a:xfrm>
            <a:off x="6781800" y="5715000"/>
            <a:ext cx="296862" cy="579438"/>
          </a:xfrm>
          <a:prstGeom prst="rect">
            <a:avLst/>
          </a:prstGeom>
          <a:noFill/>
          <a:ln w="9525" algn="ctr">
            <a:noFill/>
            <a:prstDash val="dash"/>
            <a:miter lim="800000"/>
            <a:headEnd/>
            <a:tailEnd/>
          </a:ln>
          <a:effectLst/>
        </p:spPr>
        <p:txBody>
          <a:bodyPr wrap="none">
            <a:spAutoFit/>
          </a:bodyPr>
          <a:lstStyle/>
          <a:p>
            <a:r>
              <a:rPr lang="sk-SK" sz="3200" b="1" dirty="0">
                <a:solidFill>
                  <a:srgbClr val="000000"/>
                </a:solidFill>
              </a:rPr>
              <a:t>.</a:t>
            </a:r>
          </a:p>
        </p:txBody>
      </p:sp>
      <p:sp>
        <p:nvSpPr>
          <p:cNvPr id="13" name="Text Box 12"/>
          <p:cNvSpPr txBox="1">
            <a:spLocks noChangeArrowheads="1"/>
          </p:cNvSpPr>
          <p:nvPr/>
        </p:nvSpPr>
        <p:spPr bwMode="auto">
          <a:xfrm>
            <a:off x="7010400" y="5791200"/>
            <a:ext cx="387350" cy="584775"/>
          </a:xfrm>
          <a:prstGeom prst="rect">
            <a:avLst/>
          </a:prstGeom>
          <a:noFill/>
          <a:ln w="9525">
            <a:noFill/>
            <a:miter lim="800000"/>
            <a:headEnd/>
            <a:tailEnd/>
          </a:ln>
          <a:effectLst/>
        </p:spPr>
        <p:txBody>
          <a:bodyPr wrap="square">
            <a:spAutoFit/>
          </a:bodyPr>
          <a:lstStyle/>
          <a:p>
            <a:pPr algn="l"/>
            <a:r>
              <a:rPr lang="sk-SK" sz="3200" b="1" i="1" dirty="0">
                <a:solidFill>
                  <a:srgbClr val="FF0000"/>
                </a:solidFill>
                <a:latin typeface="Times New Roman" pitchFamily="18" charset="0"/>
              </a:rPr>
              <a:t>a</a:t>
            </a:r>
          </a:p>
        </p:txBody>
      </p:sp>
      <p:sp>
        <p:nvSpPr>
          <p:cNvPr id="14" name="Text Box 15"/>
          <p:cNvSpPr txBox="1">
            <a:spLocks noChangeArrowheads="1"/>
          </p:cNvSpPr>
          <p:nvPr/>
        </p:nvSpPr>
        <p:spPr bwMode="auto">
          <a:xfrm>
            <a:off x="7315200" y="5715000"/>
            <a:ext cx="296863" cy="579438"/>
          </a:xfrm>
          <a:prstGeom prst="rect">
            <a:avLst/>
          </a:prstGeom>
          <a:noFill/>
          <a:ln w="9525" algn="ctr">
            <a:noFill/>
            <a:prstDash val="dash"/>
            <a:miter lim="800000"/>
            <a:headEnd/>
            <a:tailEnd/>
          </a:ln>
          <a:effectLst/>
        </p:spPr>
        <p:txBody>
          <a:bodyPr wrap="none">
            <a:spAutoFit/>
          </a:bodyPr>
          <a:lstStyle/>
          <a:p>
            <a:r>
              <a:rPr lang="sk-SK" sz="3200" b="1" dirty="0">
                <a:solidFill>
                  <a:srgbClr val="000000"/>
                </a:solidFill>
              </a:rPr>
              <a:t>.</a:t>
            </a:r>
          </a:p>
        </p:txBody>
      </p:sp>
      <p:sp>
        <p:nvSpPr>
          <p:cNvPr id="15" name="Text Box 13"/>
          <p:cNvSpPr txBox="1">
            <a:spLocks noChangeArrowheads="1"/>
          </p:cNvSpPr>
          <p:nvPr/>
        </p:nvSpPr>
        <p:spPr bwMode="auto">
          <a:xfrm>
            <a:off x="7543800" y="5791200"/>
            <a:ext cx="387350" cy="579437"/>
          </a:xfrm>
          <a:prstGeom prst="rect">
            <a:avLst/>
          </a:prstGeom>
          <a:noFill/>
          <a:ln w="9525">
            <a:noFill/>
            <a:miter lim="800000"/>
            <a:headEnd/>
            <a:tailEnd/>
          </a:ln>
          <a:effectLst/>
        </p:spPr>
        <p:txBody>
          <a:bodyPr wrap="none">
            <a:spAutoFit/>
          </a:bodyPr>
          <a:lstStyle/>
          <a:p>
            <a:pPr algn="l"/>
            <a:r>
              <a:rPr lang="sk-SK" sz="3200" b="1" i="1" dirty="0">
                <a:solidFill>
                  <a:srgbClr val="FF0000"/>
                </a:solidFill>
                <a:latin typeface="Times New Roman" pitchFamily="18" charset="0"/>
              </a:rPr>
              <a:t>a</a:t>
            </a:r>
          </a:p>
        </p:txBody>
      </p:sp>
      <p:sp>
        <p:nvSpPr>
          <p:cNvPr id="16" name="Text Box 14"/>
          <p:cNvSpPr txBox="1">
            <a:spLocks noChangeArrowheads="1"/>
          </p:cNvSpPr>
          <p:nvPr/>
        </p:nvSpPr>
        <p:spPr bwMode="auto">
          <a:xfrm>
            <a:off x="7922191" y="5791200"/>
            <a:ext cx="1221809" cy="584775"/>
          </a:xfrm>
          <a:prstGeom prst="rect">
            <a:avLst/>
          </a:prstGeom>
          <a:noFill/>
          <a:ln w="9525" algn="ctr">
            <a:noFill/>
            <a:prstDash val="dash"/>
            <a:miter lim="800000"/>
            <a:headEnd/>
            <a:tailEnd/>
          </a:ln>
          <a:effectLst/>
        </p:spPr>
        <p:txBody>
          <a:bodyPr wrap="none">
            <a:spAutoFit/>
          </a:bodyPr>
          <a:lstStyle/>
          <a:p>
            <a:r>
              <a:rPr lang="sk-SK" sz="3200" b="1" dirty="0" smtClean="0">
                <a:solidFill>
                  <a:srgbClr val="000000"/>
                </a:solidFill>
              </a:rPr>
              <a:t>( </a:t>
            </a:r>
            <a:r>
              <a:rPr lang="sk-SK" sz="3200" b="1" dirty="0" smtClean="0"/>
              <a:t>m</a:t>
            </a:r>
            <a:r>
              <a:rPr lang="sk-SK" sz="3200" baseline="30000" dirty="0" smtClean="0">
                <a:ln w="12700">
                  <a:noFill/>
                  <a:prstDash val="solid"/>
                </a:ln>
              </a:rPr>
              <a:t>3</a:t>
            </a:r>
            <a:r>
              <a:rPr lang="sk-SK" sz="3200" b="1" dirty="0" smtClean="0">
                <a:solidFill>
                  <a:srgbClr val="000000"/>
                </a:solidFill>
              </a:rPr>
              <a:t>)</a:t>
            </a:r>
            <a:endParaRPr lang="sk-SK" sz="3200" b="1" dirty="0">
              <a:solidFill>
                <a:srgbClr val="000000"/>
              </a:solidFill>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iterate type="lt">
                                    <p:tmPct val="0"/>
                                  </p:iterate>
                                  <p:childTnLst>
                                    <p:set>
                                      <p:cBhvr>
                                        <p:cTn id="11" dur="1" fill="hold">
                                          <p:stCondLst>
                                            <p:cond delay="0"/>
                                          </p:stCondLst>
                                        </p:cTn>
                                        <p:tgtEl>
                                          <p:spTgt spid="5"/>
                                        </p:tgtEl>
                                        <p:attrNameLst>
                                          <p:attrName>style.visibility</p:attrName>
                                        </p:attrNameLst>
                                      </p:cBhvr>
                                      <p:to>
                                        <p:strVal val="visible"/>
                                      </p:to>
                                    </p:set>
                                    <p:animEffect transition="in" filter="fade">
                                      <p:cBhvr>
                                        <p:cTn id="12" dur="100"/>
                                        <p:tgtEl>
                                          <p:spTgt spid="5"/>
                                        </p:tgtEl>
                                      </p:cBhvr>
                                    </p:animEffect>
                                    <p:anim calcmode="lin" valueType="num">
                                      <p:cBhvr>
                                        <p:cTn id="13" dur="400" fill="hold"/>
                                        <p:tgtEl>
                                          <p:spTgt spid="5"/>
                                        </p:tgtEl>
                                        <p:attrNameLst>
                                          <p:attrName>ppt_x</p:attrName>
                                        </p:attrNameLst>
                                      </p:cBhvr>
                                      <p:tavLst>
                                        <p:tav tm="0">
                                          <p:val>
                                            <p:strVal val="#ppt_x"/>
                                          </p:val>
                                        </p:tav>
                                        <p:tav tm="100000">
                                          <p:val>
                                            <p:strVal val="#ppt_x"/>
                                          </p:val>
                                        </p:tav>
                                      </p:tavLst>
                                    </p:anim>
                                    <p:anim calcmode="lin" valueType="num">
                                      <p:cBhvr>
                                        <p:cTn id="14" dur="400" fill="hold"/>
                                        <p:tgtEl>
                                          <p:spTgt spid="5"/>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7" presetID="43"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
                                        <p:tgtEl>
                                          <p:spTgt spid="7"/>
                                        </p:tgtEl>
                                      </p:cBhvr>
                                    </p:animEffect>
                                    <p:anim calcmode="lin" valueType="num">
                                      <p:cBhvr>
                                        <p:cTn id="20" dur="400" fill="hold"/>
                                        <p:tgtEl>
                                          <p:spTgt spid="7"/>
                                        </p:tgtEl>
                                        <p:attrNameLst>
                                          <p:attrName>ppt_x</p:attrName>
                                        </p:attrNameLst>
                                      </p:cBhvr>
                                      <p:tavLst>
                                        <p:tav tm="0">
                                          <p:val>
                                            <p:strVal val="#ppt_x"/>
                                          </p:val>
                                        </p:tav>
                                        <p:tav tm="100000">
                                          <p:val>
                                            <p:strVal val="#ppt_x"/>
                                          </p:val>
                                        </p:tav>
                                      </p:tavLst>
                                    </p:anim>
                                    <p:anim calcmode="lin" valueType="num">
                                      <p:cBhvr>
                                        <p:cTn id="21" dur="400" fill="hold"/>
                                        <p:tgtEl>
                                          <p:spTgt spid="7"/>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4" presetID="43"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
                                        <p:tgtEl>
                                          <p:spTgt spid="8"/>
                                        </p:tgtEl>
                                      </p:cBhvr>
                                    </p:animEffect>
                                    <p:anim calcmode="lin" valueType="num">
                                      <p:cBhvr>
                                        <p:cTn id="27" dur="400" fill="hold"/>
                                        <p:tgtEl>
                                          <p:spTgt spid="8"/>
                                        </p:tgtEl>
                                        <p:attrNameLst>
                                          <p:attrName>ppt_x</p:attrName>
                                        </p:attrNameLst>
                                      </p:cBhvr>
                                      <p:tavLst>
                                        <p:tav tm="0">
                                          <p:val>
                                            <p:strVal val="#ppt_x"/>
                                          </p:val>
                                        </p:tav>
                                        <p:tav tm="100000">
                                          <p:val>
                                            <p:strVal val="#ppt_x"/>
                                          </p:val>
                                        </p:tav>
                                      </p:tavLst>
                                    </p:anim>
                                    <p:anim calcmode="lin" valueType="num">
                                      <p:cBhvr>
                                        <p:cTn id="28" dur="400" fill="hold"/>
                                        <p:tgtEl>
                                          <p:spTgt spid="8"/>
                                        </p:tgtEl>
                                        <p:attrNameLst>
                                          <p:attrName>ppt_y</p:attrName>
                                        </p:attrNameLst>
                                      </p:cBhvr>
                                      <p:tavLst>
                                        <p:tav tm="0">
                                          <p:val>
                                            <p:strVal val="#ppt_y+0.31"/>
                                          </p:val>
                                        </p:tav>
                                        <p:tav tm="100000">
                                          <p:val>
                                            <p:strVal val="#ppt_y+0.31"/>
                                          </p:val>
                                        </p:tav>
                                      </p:tavLst>
                                    </p:anim>
                                    <p:anim calcmode="lin" valueType="num">
                                      <p:cBhvr>
                                        <p:cTn id="29"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0"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1"/>
                                          </p:val>
                                        </p:tav>
                                        <p:tav tm="100000">
                                          <p:val>
                                            <p:strVal val="#ppt_x"/>
                                          </p:val>
                                        </p:tav>
                                      </p:tavLst>
                                    </p:anim>
                                    <p:anim calcmode="lin" valueType="num">
                                      <p:cBhvr>
                                        <p:cTn id="37" dur="1000" fill="hold"/>
                                        <p:tgtEl>
                                          <p:spTgt spid="9"/>
                                        </p:tgtEl>
                                        <p:attrNameLst>
                                          <p:attrName>ppt_y</p:attrName>
                                        </p:attrNameLst>
                                      </p:cBhvr>
                                      <p:tavLst>
                                        <p:tav tm="0">
                                          <p:val>
                                            <p:strVal val="#ppt_y"/>
                                          </p:val>
                                        </p:tav>
                                        <p:tav tm="100000">
                                          <p:val>
                                            <p:strVal val="#ppt_y"/>
                                          </p:val>
                                        </p:tav>
                                      </p:tavLst>
                                    </p:anim>
                                  </p:childTnLst>
                                </p:cTn>
                              </p:par>
                              <p:par>
                                <p:cTn id="38" presetID="4" presetClass="emph" presetSubtype="2" fill="hold" grpId="1" nodeType="withEffect">
                                  <p:stCondLst>
                                    <p:cond delay="0"/>
                                  </p:stCondLst>
                                  <p:iterate type="lt">
                                    <p:tmPct val="0"/>
                                  </p:iterate>
                                  <p:childTnLst>
                                    <p:anim to="1.5" calcmode="lin" valueType="num">
                                      <p:cBhvr override="childStyle">
                                        <p:cTn id="39" dur="2000" fill="hold"/>
                                        <p:tgtEl>
                                          <p:spTgt spid="9"/>
                                        </p:tgtEl>
                                        <p:attrNameLst>
                                          <p:attrName>style.fontSize</p:attrName>
                                        </p:attrNameLst>
                                      </p:cBhvr>
                                    </p:anim>
                                  </p:childTnLst>
                                  <p:subTnLst>
                                    <p:audio>
                                      <p:cMediaNode>
                                        <p:cTn display="0" masterRel="sameClick">
                                          <p:stCondLst>
                                            <p:cond evt="begin" delay="0">
                                              <p:tn val="38"/>
                                            </p:cond>
                                          </p:stCondLst>
                                          <p:endCondLst>
                                            <p:cond evt="onStopAudio" delay="0">
                                              <p:tgtEl>
                                                <p:sldTgt/>
                                              </p:tgtEl>
                                            </p:cond>
                                          </p:endCondLst>
                                        </p:cTn>
                                        <p:tgtEl>
                                          <p:sndTgt r:embed="rId2" name="camera.wav"/>
                                        </p:tgtEl>
                                      </p:cMediaNode>
                                    </p:audio>
                                  </p:subTnLst>
                                </p:cTn>
                              </p:par>
                              <p:par>
                                <p:cTn id="40" presetID="40" presetClass="entr" presetSubtype="0" fill="hold" grpId="0" nodeType="withEffect">
                                  <p:stCondLst>
                                    <p:cond delay="0"/>
                                  </p:stCondLst>
                                  <p:iterate type="lt">
                                    <p:tmPct val="10000"/>
                                  </p:iterate>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1"/>
                                          </p:val>
                                        </p:tav>
                                        <p:tav tm="100000">
                                          <p:val>
                                            <p:strVal val="#ppt_x"/>
                                          </p:val>
                                        </p:tav>
                                      </p:tavLst>
                                    </p:anim>
                                    <p:anim calcmode="lin" valueType="num">
                                      <p:cBhvr>
                                        <p:cTn id="44" dur="1000" fill="hold"/>
                                        <p:tgtEl>
                                          <p:spTgt spid="1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camera.wav"/>
                                        </p:tgtEl>
                                      </p:cMediaNode>
                                    </p:audio>
                                  </p:subTnLst>
                                </p:cTn>
                              </p:par>
                              <p:par>
                                <p:cTn id="45" presetID="4" presetClass="emph" presetSubtype="2" fill="hold" grpId="1" nodeType="withEffect">
                                  <p:stCondLst>
                                    <p:cond delay="0"/>
                                  </p:stCondLst>
                                  <p:iterate type="lt">
                                    <p:tmPct val="0"/>
                                  </p:iterate>
                                  <p:childTnLst>
                                    <p:anim to="1.5" calcmode="lin" valueType="num">
                                      <p:cBhvr override="childStyle">
                                        <p:cTn id="46" dur="2000" fill="hold"/>
                                        <p:tgtEl>
                                          <p:spTgt spid="10"/>
                                        </p:tgtEl>
                                        <p:attrNameLst>
                                          <p:attrName>style.fontSize</p:attrName>
                                        </p:attrNameLst>
                                      </p:cBhvr>
                                    </p:anim>
                                  </p:childTnLst>
                                  <p:subTnLst>
                                    <p:audio>
                                      <p:cMediaNode>
                                        <p:cTn display="0" masterRel="sameClick">
                                          <p:stCondLst>
                                            <p:cond evt="begin" delay="0">
                                              <p:tn val="45"/>
                                            </p:cond>
                                          </p:stCondLst>
                                          <p:endCondLst>
                                            <p:cond evt="onStopAudio" delay="0">
                                              <p:tgtEl>
                                                <p:sldTgt/>
                                              </p:tgtEl>
                                            </p:cond>
                                          </p:endCondLst>
                                        </p:cTn>
                                        <p:tgtEl>
                                          <p:sndTgt r:embed="rId2" name="camera.wav"/>
                                        </p:tgtEl>
                                      </p:cMediaNode>
                                    </p:audio>
                                  </p:subTnLst>
                                </p:cTn>
                              </p:par>
                            </p:childTnLst>
                          </p:cTn>
                        </p:par>
                      </p:childTnLst>
                    </p:cTn>
                  </p:par>
                  <p:par>
                    <p:cTn id="47" fill="hold">
                      <p:stCondLst>
                        <p:cond delay="indefinite"/>
                      </p:stCondLst>
                      <p:childTnLst>
                        <p:par>
                          <p:cTn id="48" fill="hold">
                            <p:stCondLst>
                              <p:cond delay="0"/>
                            </p:stCondLst>
                            <p:childTnLst>
                              <p:par>
                                <p:cTn id="49" presetID="43"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
                                        <p:tgtEl>
                                          <p:spTgt spid="11"/>
                                        </p:tgtEl>
                                      </p:cBhvr>
                                    </p:animEffect>
                                    <p:anim calcmode="lin" valueType="num">
                                      <p:cBhvr>
                                        <p:cTn id="52" dur="400" fill="hold"/>
                                        <p:tgtEl>
                                          <p:spTgt spid="11"/>
                                        </p:tgtEl>
                                        <p:attrNameLst>
                                          <p:attrName>ppt_x</p:attrName>
                                        </p:attrNameLst>
                                      </p:cBhvr>
                                      <p:tavLst>
                                        <p:tav tm="0">
                                          <p:val>
                                            <p:strVal val="#ppt_x"/>
                                          </p:val>
                                        </p:tav>
                                        <p:tav tm="100000">
                                          <p:val>
                                            <p:strVal val="#ppt_x"/>
                                          </p:val>
                                        </p:tav>
                                      </p:tavLst>
                                    </p:anim>
                                    <p:anim calcmode="lin" valueType="num">
                                      <p:cBhvr>
                                        <p:cTn id="53" dur="400" fill="hold"/>
                                        <p:tgtEl>
                                          <p:spTgt spid="11"/>
                                        </p:tgtEl>
                                        <p:attrNameLst>
                                          <p:attrName>ppt_y</p:attrName>
                                        </p:attrNameLst>
                                      </p:cBhvr>
                                      <p:tavLst>
                                        <p:tav tm="0">
                                          <p:val>
                                            <p:strVal val="#ppt_y+0.31"/>
                                          </p:val>
                                        </p:tav>
                                        <p:tav tm="100000">
                                          <p:val>
                                            <p:strVal val="#ppt_y+0.31"/>
                                          </p:val>
                                        </p:tav>
                                      </p:tavLst>
                                    </p:anim>
                                    <p:anim calcmode="lin" valueType="num">
                                      <p:cBhvr>
                                        <p:cTn id="54" dur="600" decel="50000" fill="hold">
                                          <p:stCondLst>
                                            <p:cond delay="400"/>
                                          </p:stCondLst>
                                        </p:cTn>
                                        <p:tgtEl>
                                          <p:spTgt spid="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5" dur="600" decel="50000" fill="hold">
                                          <p:stCondLst>
                                            <p:cond delay="400"/>
                                          </p:stCondLst>
                                        </p:cTn>
                                        <p:tgtEl>
                                          <p:spTgt spid="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56" presetID="4" presetClass="emph" presetSubtype="2" fill="hold" grpId="1" nodeType="withEffect">
                                  <p:stCondLst>
                                    <p:cond delay="0"/>
                                  </p:stCondLst>
                                  <p:childTnLst>
                                    <p:anim to="1.5" calcmode="lin" valueType="num">
                                      <p:cBhvr override="childStyle">
                                        <p:cTn id="57" dur="2000" fill="hold"/>
                                        <p:tgtEl>
                                          <p:spTgt spid="11"/>
                                        </p:tgtEl>
                                        <p:attrNameLst>
                                          <p:attrName>style.fontSize</p:attrName>
                                        </p:attrNameLst>
                                      </p:cBhvr>
                                    </p:anim>
                                  </p:childTnLst>
                                  <p:subTnLst>
                                    <p:audio>
                                      <p:cMediaNode>
                                        <p:cTn display="0" masterRel="sameClick">
                                          <p:stCondLst>
                                            <p:cond evt="begin" delay="0">
                                              <p:tn val="56"/>
                                            </p:cond>
                                          </p:stCondLst>
                                          <p:endCondLst>
                                            <p:cond evt="onStopAudio" delay="0">
                                              <p:tgtEl>
                                                <p:sldTgt/>
                                              </p:tgtEl>
                                            </p:cond>
                                          </p:endCondLst>
                                        </p:cTn>
                                        <p:tgtEl>
                                          <p:sndTgt r:embed="rId2" name="camera.wav"/>
                                        </p:tgtEl>
                                      </p:cMediaNode>
                                    </p:audio>
                                  </p:subTnLst>
                                </p:cTn>
                              </p:par>
                            </p:childTnLst>
                          </p:cTn>
                        </p:par>
                      </p:childTnLst>
                    </p:cTn>
                  </p:par>
                  <p:par>
                    <p:cTn id="58" fill="hold">
                      <p:stCondLst>
                        <p:cond delay="indefinite"/>
                      </p:stCondLst>
                      <p:childTnLst>
                        <p:par>
                          <p:cTn id="59" fill="hold">
                            <p:stCondLst>
                              <p:cond delay="0"/>
                            </p:stCondLst>
                            <p:childTnLst>
                              <p:par>
                                <p:cTn id="60" presetID="40" presetClass="entr" presetSubtype="0" fill="hold" grpId="0" nodeType="clickEffect">
                                  <p:stCondLst>
                                    <p:cond delay="0"/>
                                  </p:stCondLst>
                                  <p:iterate type="lt">
                                    <p:tmPct val="10000"/>
                                  </p:iterate>
                                  <p:childTnLst>
                                    <p:set>
                                      <p:cBhvr>
                                        <p:cTn id="61" dur="1" fill="hold">
                                          <p:stCondLst>
                                            <p:cond delay="0"/>
                                          </p:stCondLst>
                                        </p:cTn>
                                        <p:tgtEl>
                                          <p:spTgt spid="12"/>
                                        </p:tgtEl>
                                        <p:attrNameLst>
                                          <p:attrName>style.visibility</p:attrName>
                                        </p:attrNameLst>
                                      </p:cBhvr>
                                      <p:to>
                                        <p:strVal val="visible"/>
                                      </p:to>
                                    </p:set>
                                    <p:animEffect transition="in" filter="fade">
                                      <p:cBhvr>
                                        <p:cTn id="62" dur="1000"/>
                                        <p:tgtEl>
                                          <p:spTgt spid="12"/>
                                        </p:tgtEl>
                                      </p:cBhvr>
                                    </p:animEffect>
                                    <p:anim calcmode="lin" valueType="num">
                                      <p:cBhvr>
                                        <p:cTn id="63" dur="1000" fill="hold"/>
                                        <p:tgtEl>
                                          <p:spTgt spid="12"/>
                                        </p:tgtEl>
                                        <p:attrNameLst>
                                          <p:attrName>ppt_x</p:attrName>
                                        </p:attrNameLst>
                                      </p:cBhvr>
                                      <p:tavLst>
                                        <p:tav tm="0">
                                          <p:val>
                                            <p:strVal val="#ppt_x-.1"/>
                                          </p:val>
                                        </p:tav>
                                        <p:tav tm="100000">
                                          <p:val>
                                            <p:strVal val="#ppt_x"/>
                                          </p:val>
                                        </p:tav>
                                      </p:tavLst>
                                    </p:anim>
                                    <p:anim calcmode="lin" valueType="num">
                                      <p:cBhvr>
                                        <p:cTn id="64" dur="1000" fill="hold"/>
                                        <p:tgtEl>
                                          <p:spTgt spid="1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0"/>
                                            </p:cond>
                                          </p:stCondLst>
                                          <p:endCondLst>
                                            <p:cond evt="onStopAudio" delay="0">
                                              <p:tgtEl>
                                                <p:sldTgt/>
                                              </p:tgtEl>
                                            </p:cond>
                                          </p:endCondLst>
                                        </p:cTn>
                                        <p:tgtEl>
                                          <p:sndTgt r:embed="rId2" name="camera.wav"/>
                                        </p:tgtEl>
                                      </p:cMediaNode>
                                    </p:audio>
                                  </p:subTnLst>
                                </p:cTn>
                              </p:par>
                              <p:par>
                                <p:cTn id="65" presetID="4" presetClass="emph" presetSubtype="2" fill="hold" grpId="1" nodeType="withEffect">
                                  <p:stCondLst>
                                    <p:cond delay="0"/>
                                  </p:stCondLst>
                                  <p:iterate type="lt">
                                    <p:tmPct val="0"/>
                                  </p:iterate>
                                  <p:childTnLst>
                                    <p:anim to="1.5" calcmode="lin" valueType="num">
                                      <p:cBhvr override="childStyle">
                                        <p:cTn id="66" dur="2000" fill="hold"/>
                                        <p:tgtEl>
                                          <p:spTgt spid="12"/>
                                        </p:tgtEl>
                                        <p:attrNameLst>
                                          <p:attrName>style.fontSize</p:attrName>
                                        </p:attrNameLst>
                                      </p:cBhvr>
                                    </p:anim>
                                  </p:childTnLst>
                                  <p:subTnLst>
                                    <p:audio>
                                      <p:cMediaNode>
                                        <p:cTn display="0" masterRel="sameClick">
                                          <p:stCondLst>
                                            <p:cond evt="begin" delay="0">
                                              <p:tn val="65"/>
                                            </p:cond>
                                          </p:stCondLst>
                                          <p:endCondLst>
                                            <p:cond evt="onStopAudio" delay="0">
                                              <p:tgtEl>
                                                <p:sldTgt/>
                                              </p:tgtEl>
                                            </p:cond>
                                          </p:endCondLst>
                                        </p:cTn>
                                        <p:tgtEl>
                                          <p:sndTgt r:embed="rId2" name="camera.wav"/>
                                        </p:tgtEl>
                                      </p:cMediaNode>
                                    </p:audio>
                                  </p:subTnLst>
                                </p:cTn>
                              </p:par>
                            </p:childTnLst>
                          </p:cTn>
                        </p:par>
                      </p:childTnLst>
                    </p:cTn>
                  </p:par>
                  <p:par>
                    <p:cTn id="67" fill="hold">
                      <p:stCondLst>
                        <p:cond delay="indefinite"/>
                      </p:stCondLst>
                      <p:childTnLst>
                        <p:par>
                          <p:cTn id="68" fill="hold">
                            <p:stCondLst>
                              <p:cond delay="0"/>
                            </p:stCondLst>
                            <p:childTnLst>
                              <p:par>
                                <p:cTn id="69" presetID="43"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100"/>
                                        <p:tgtEl>
                                          <p:spTgt spid="13"/>
                                        </p:tgtEl>
                                      </p:cBhvr>
                                    </p:animEffect>
                                    <p:anim calcmode="lin" valueType="num">
                                      <p:cBhvr>
                                        <p:cTn id="72" dur="400" fill="hold"/>
                                        <p:tgtEl>
                                          <p:spTgt spid="13"/>
                                        </p:tgtEl>
                                        <p:attrNameLst>
                                          <p:attrName>ppt_x</p:attrName>
                                        </p:attrNameLst>
                                      </p:cBhvr>
                                      <p:tavLst>
                                        <p:tav tm="0">
                                          <p:val>
                                            <p:strVal val="#ppt_x"/>
                                          </p:val>
                                        </p:tav>
                                        <p:tav tm="100000">
                                          <p:val>
                                            <p:strVal val="#ppt_x"/>
                                          </p:val>
                                        </p:tav>
                                      </p:tavLst>
                                    </p:anim>
                                    <p:anim calcmode="lin" valueType="num">
                                      <p:cBhvr>
                                        <p:cTn id="73" dur="400" fill="hold"/>
                                        <p:tgtEl>
                                          <p:spTgt spid="13"/>
                                        </p:tgtEl>
                                        <p:attrNameLst>
                                          <p:attrName>ppt_y</p:attrName>
                                        </p:attrNameLst>
                                      </p:cBhvr>
                                      <p:tavLst>
                                        <p:tav tm="0">
                                          <p:val>
                                            <p:strVal val="#ppt_y+0.31"/>
                                          </p:val>
                                        </p:tav>
                                        <p:tav tm="100000">
                                          <p:val>
                                            <p:strVal val="#ppt_y+0.31"/>
                                          </p:val>
                                        </p:tav>
                                      </p:tavLst>
                                    </p:anim>
                                    <p:anim calcmode="lin" valueType="num">
                                      <p:cBhvr>
                                        <p:cTn id="74"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5"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76" presetID="4" presetClass="emph" presetSubtype="2" fill="hold" grpId="1" nodeType="withEffect">
                                  <p:stCondLst>
                                    <p:cond delay="0"/>
                                  </p:stCondLst>
                                  <p:childTnLst>
                                    <p:anim to="1.5" calcmode="lin" valueType="num">
                                      <p:cBhvr override="childStyle">
                                        <p:cTn id="77" dur="2000" fill="hold"/>
                                        <p:tgtEl>
                                          <p:spTgt spid="13"/>
                                        </p:tgtEl>
                                        <p:attrNameLst>
                                          <p:attrName>style.fontSize</p:attrName>
                                        </p:attrNameLst>
                                      </p:cBhvr>
                                    </p:anim>
                                  </p:childTnLst>
                                  <p:subTnLst>
                                    <p:audio>
                                      <p:cMediaNode>
                                        <p:cTn display="0" masterRel="sameClick">
                                          <p:stCondLst>
                                            <p:cond evt="begin" delay="0">
                                              <p:tn val="76"/>
                                            </p:cond>
                                          </p:stCondLst>
                                          <p:endCondLst>
                                            <p:cond evt="onStopAudio" delay="0">
                                              <p:tgtEl>
                                                <p:sldTgt/>
                                              </p:tgtEl>
                                            </p:cond>
                                          </p:endCondLst>
                                        </p:cTn>
                                        <p:tgtEl>
                                          <p:sndTgt r:embed="rId2" name="camera.wav"/>
                                        </p:tgtEl>
                                      </p:cMediaNode>
                                    </p:audio>
                                  </p:subTnLst>
                                </p:cTn>
                              </p:par>
                            </p:childTnLst>
                          </p:cTn>
                        </p:par>
                      </p:childTnLst>
                    </p:cTn>
                  </p:par>
                  <p:par>
                    <p:cTn id="78" fill="hold">
                      <p:stCondLst>
                        <p:cond delay="indefinite"/>
                      </p:stCondLst>
                      <p:childTnLst>
                        <p:par>
                          <p:cTn id="79" fill="hold">
                            <p:stCondLst>
                              <p:cond delay="0"/>
                            </p:stCondLst>
                            <p:childTnLst>
                              <p:par>
                                <p:cTn id="80" presetID="40" presetClass="entr" presetSubtype="0" fill="hold" grpId="0" nodeType="clickEffect">
                                  <p:stCondLst>
                                    <p:cond delay="0"/>
                                  </p:stCondLst>
                                  <p:iterate type="lt">
                                    <p:tmPct val="10000"/>
                                  </p:iterate>
                                  <p:childTnLst>
                                    <p:set>
                                      <p:cBhvr>
                                        <p:cTn id="81" dur="1" fill="hold">
                                          <p:stCondLst>
                                            <p:cond delay="0"/>
                                          </p:stCondLst>
                                        </p:cTn>
                                        <p:tgtEl>
                                          <p:spTgt spid="14"/>
                                        </p:tgtEl>
                                        <p:attrNameLst>
                                          <p:attrName>style.visibility</p:attrName>
                                        </p:attrNameLst>
                                      </p:cBhvr>
                                      <p:to>
                                        <p:strVal val="visible"/>
                                      </p:to>
                                    </p:set>
                                    <p:animEffect transition="in" filter="fade">
                                      <p:cBhvr>
                                        <p:cTn id="82" dur="1000"/>
                                        <p:tgtEl>
                                          <p:spTgt spid="14"/>
                                        </p:tgtEl>
                                      </p:cBhvr>
                                    </p:animEffect>
                                    <p:anim calcmode="lin" valueType="num">
                                      <p:cBhvr>
                                        <p:cTn id="83" dur="1000" fill="hold"/>
                                        <p:tgtEl>
                                          <p:spTgt spid="14"/>
                                        </p:tgtEl>
                                        <p:attrNameLst>
                                          <p:attrName>ppt_x</p:attrName>
                                        </p:attrNameLst>
                                      </p:cBhvr>
                                      <p:tavLst>
                                        <p:tav tm="0">
                                          <p:val>
                                            <p:strVal val="#ppt_x-.1"/>
                                          </p:val>
                                        </p:tav>
                                        <p:tav tm="100000">
                                          <p:val>
                                            <p:strVal val="#ppt_x"/>
                                          </p:val>
                                        </p:tav>
                                      </p:tavLst>
                                    </p:anim>
                                    <p:anim calcmode="lin" valueType="num">
                                      <p:cBhvr>
                                        <p:cTn id="84" dur="1000" fill="hold"/>
                                        <p:tgtEl>
                                          <p:spTgt spid="1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0"/>
                                            </p:cond>
                                          </p:stCondLst>
                                          <p:endCondLst>
                                            <p:cond evt="onStopAudio" delay="0">
                                              <p:tgtEl>
                                                <p:sldTgt/>
                                              </p:tgtEl>
                                            </p:cond>
                                          </p:endCondLst>
                                        </p:cTn>
                                        <p:tgtEl>
                                          <p:sndTgt r:embed="rId2" name="camera.wav"/>
                                        </p:tgtEl>
                                      </p:cMediaNode>
                                    </p:audio>
                                  </p:subTnLst>
                                </p:cTn>
                              </p:par>
                              <p:par>
                                <p:cTn id="85" presetID="4" presetClass="emph" presetSubtype="2" fill="hold" grpId="1" nodeType="withEffect">
                                  <p:stCondLst>
                                    <p:cond delay="0"/>
                                  </p:stCondLst>
                                  <p:iterate type="lt">
                                    <p:tmPct val="0"/>
                                  </p:iterate>
                                  <p:childTnLst>
                                    <p:anim to="1.5" calcmode="lin" valueType="num">
                                      <p:cBhvr override="childStyle">
                                        <p:cTn id="86" dur="2000" fill="hold"/>
                                        <p:tgtEl>
                                          <p:spTgt spid="14"/>
                                        </p:tgtEl>
                                        <p:attrNameLst>
                                          <p:attrName>style.fontSize</p:attrName>
                                        </p:attrNameLst>
                                      </p:cBhvr>
                                    </p:anim>
                                  </p:childTnLst>
                                  <p:subTnLst>
                                    <p:audio>
                                      <p:cMediaNode>
                                        <p:cTn display="0" masterRel="sameClick">
                                          <p:stCondLst>
                                            <p:cond evt="begin" delay="0">
                                              <p:tn val="85"/>
                                            </p:cond>
                                          </p:stCondLst>
                                          <p:endCondLst>
                                            <p:cond evt="onStopAudio" delay="0">
                                              <p:tgtEl>
                                                <p:sldTgt/>
                                              </p:tgtEl>
                                            </p:cond>
                                          </p:endCondLst>
                                        </p:cTn>
                                        <p:tgtEl>
                                          <p:sndTgt r:embed="rId2" name="camera.wav"/>
                                        </p:tgtEl>
                                      </p:cMediaNode>
                                    </p:audio>
                                  </p:subTnLst>
                                </p:cTn>
                              </p:par>
                            </p:childTnLst>
                          </p:cTn>
                        </p:par>
                      </p:childTnLst>
                    </p:cTn>
                  </p:par>
                  <p:par>
                    <p:cTn id="87" fill="hold">
                      <p:stCondLst>
                        <p:cond delay="indefinite"/>
                      </p:stCondLst>
                      <p:childTnLst>
                        <p:par>
                          <p:cTn id="88" fill="hold">
                            <p:stCondLst>
                              <p:cond delay="0"/>
                            </p:stCondLst>
                            <p:childTnLst>
                              <p:par>
                                <p:cTn id="89" presetID="43" presetClass="entr" presetSubtype="0" fill="hold" grpId="0" nodeType="click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fade">
                                      <p:cBhvr>
                                        <p:cTn id="91" dur="100"/>
                                        <p:tgtEl>
                                          <p:spTgt spid="15"/>
                                        </p:tgtEl>
                                      </p:cBhvr>
                                    </p:animEffect>
                                    <p:anim calcmode="lin" valueType="num">
                                      <p:cBhvr>
                                        <p:cTn id="92" dur="400" fill="hold"/>
                                        <p:tgtEl>
                                          <p:spTgt spid="15"/>
                                        </p:tgtEl>
                                        <p:attrNameLst>
                                          <p:attrName>ppt_x</p:attrName>
                                        </p:attrNameLst>
                                      </p:cBhvr>
                                      <p:tavLst>
                                        <p:tav tm="0">
                                          <p:val>
                                            <p:strVal val="#ppt_x"/>
                                          </p:val>
                                        </p:tav>
                                        <p:tav tm="100000">
                                          <p:val>
                                            <p:strVal val="#ppt_x"/>
                                          </p:val>
                                        </p:tav>
                                      </p:tavLst>
                                    </p:anim>
                                    <p:anim calcmode="lin" valueType="num">
                                      <p:cBhvr>
                                        <p:cTn id="93" dur="400" fill="hold"/>
                                        <p:tgtEl>
                                          <p:spTgt spid="15"/>
                                        </p:tgtEl>
                                        <p:attrNameLst>
                                          <p:attrName>ppt_y</p:attrName>
                                        </p:attrNameLst>
                                      </p:cBhvr>
                                      <p:tavLst>
                                        <p:tav tm="0">
                                          <p:val>
                                            <p:strVal val="#ppt_y+0.31"/>
                                          </p:val>
                                        </p:tav>
                                        <p:tav tm="100000">
                                          <p:val>
                                            <p:strVal val="#ppt_y+0.31"/>
                                          </p:val>
                                        </p:tav>
                                      </p:tavLst>
                                    </p:anim>
                                    <p:anim calcmode="lin" valueType="num">
                                      <p:cBhvr>
                                        <p:cTn id="94" dur="600" decel="50000" fill="hold">
                                          <p:stCondLst>
                                            <p:cond delay="400"/>
                                          </p:stCondLst>
                                        </p:cTn>
                                        <p:tgtEl>
                                          <p:spTgt spid="1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5" dur="600" decel="50000" fill="hold">
                                          <p:stCondLst>
                                            <p:cond delay="400"/>
                                          </p:stCondLst>
                                        </p:cTn>
                                        <p:tgtEl>
                                          <p:spTgt spid="1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96" presetID="4" presetClass="emph" presetSubtype="2" fill="hold" grpId="1" nodeType="withEffect">
                                  <p:stCondLst>
                                    <p:cond delay="0"/>
                                  </p:stCondLst>
                                  <p:childTnLst>
                                    <p:anim to="1.5" calcmode="lin" valueType="num">
                                      <p:cBhvr override="childStyle">
                                        <p:cTn id="97" dur="2000" fill="hold"/>
                                        <p:tgtEl>
                                          <p:spTgt spid="15"/>
                                        </p:tgtEl>
                                        <p:attrNameLst>
                                          <p:attrName>style.fontSize</p:attrName>
                                        </p:attrNameLst>
                                      </p:cBhvr>
                                    </p:anim>
                                  </p:childTnLst>
                                  <p:subTnLst>
                                    <p:audio>
                                      <p:cMediaNode>
                                        <p:cTn display="0" masterRel="sameClick">
                                          <p:stCondLst>
                                            <p:cond evt="begin" delay="0">
                                              <p:tn val="96"/>
                                            </p:cond>
                                          </p:stCondLst>
                                          <p:endCondLst>
                                            <p:cond evt="onStopAudio" delay="0">
                                              <p:tgtEl>
                                                <p:sldTgt/>
                                              </p:tgtEl>
                                            </p:cond>
                                          </p:endCondLst>
                                        </p:cTn>
                                        <p:tgtEl>
                                          <p:sndTgt r:embed="rId2" name="camera.wav"/>
                                        </p:tgtEl>
                                      </p:cMediaNode>
                                    </p:audio>
                                  </p:subTnLst>
                                </p:cTn>
                              </p:par>
                            </p:childTnLst>
                          </p:cTn>
                        </p:par>
                      </p:childTnLst>
                    </p:cTn>
                  </p:par>
                  <p:par>
                    <p:cTn id="98" fill="hold">
                      <p:stCondLst>
                        <p:cond delay="indefinite"/>
                      </p:stCondLst>
                      <p:childTnLst>
                        <p:par>
                          <p:cTn id="99" fill="hold">
                            <p:stCondLst>
                              <p:cond delay="0"/>
                            </p:stCondLst>
                            <p:childTnLst>
                              <p:par>
                                <p:cTn id="100" presetID="40" presetClass="entr" presetSubtype="0" fill="hold" grpId="0" nodeType="clickEffect">
                                  <p:stCondLst>
                                    <p:cond delay="0"/>
                                  </p:stCondLst>
                                  <p:iterate type="lt">
                                    <p:tmPct val="10000"/>
                                  </p:iterate>
                                  <p:childTnLst>
                                    <p:set>
                                      <p:cBhvr>
                                        <p:cTn id="101" dur="1" fill="hold">
                                          <p:stCondLst>
                                            <p:cond delay="0"/>
                                          </p:stCondLst>
                                        </p:cTn>
                                        <p:tgtEl>
                                          <p:spTgt spid="16"/>
                                        </p:tgtEl>
                                        <p:attrNameLst>
                                          <p:attrName>style.visibility</p:attrName>
                                        </p:attrNameLst>
                                      </p:cBhvr>
                                      <p:to>
                                        <p:strVal val="visible"/>
                                      </p:to>
                                    </p:set>
                                    <p:animEffect transition="in" filter="fade">
                                      <p:cBhvr>
                                        <p:cTn id="102" dur="1000"/>
                                        <p:tgtEl>
                                          <p:spTgt spid="16"/>
                                        </p:tgtEl>
                                      </p:cBhvr>
                                    </p:animEffect>
                                    <p:anim calcmode="lin" valueType="num">
                                      <p:cBhvr>
                                        <p:cTn id="103" dur="1000" fill="hold"/>
                                        <p:tgtEl>
                                          <p:spTgt spid="16"/>
                                        </p:tgtEl>
                                        <p:attrNameLst>
                                          <p:attrName>ppt_x</p:attrName>
                                        </p:attrNameLst>
                                      </p:cBhvr>
                                      <p:tavLst>
                                        <p:tav tm="0">
                                          <p:val>
                                            <p:strVal val="#ppt_x-.1"/>
                                          </p:val>
                                        </p:tav>
                                        <p:tav tm="100000">
                                          <p:val>
                                            <p:strVal val="#ppt_x"/>
                                          </p:val>
                                        </p:tav>
                                      </p:tavLst>
                                    </p:anim>
                                    <p:anim calcmode="lin" valueType="num">
                                      <p:cBhvr>
                                        <p:cTn id="104" dur="1000" fill="hold"/>
                                        <p:tgtEl>
                                          <p:spTgt spid="1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0"/>
                                            </p:cond>
                                          </p:stCondLst>
                                          <p:endCondLst>
                                            <p:cond evt="onStopAudio" delay="0">
                                              <p:tgtEl>
                                                <p:sldTgt/>
                                              </p:tgtEl>
                                            </p:cond>
                                          </p:endCondLst>
                                        </p:cTn>
                                        <p:tgtEl>
                                          <p:sndTgt r:embed="rId2" name="camera.wav"/>
                                        </p:tgtEl>
                                      </p:cMediaNode>
                                    </p:audio>
                                  </p:subTnLst>
                                </p:cTn>
                              </p:par>
                              <p:par>
                                <p:cTn id="105" presetID="4" presetClass="emph" presetSubtype="2" fill="hold" grpId="1" nodeType="withEffect">
                                  <p:stCondLst>
                                    <p:cond delay="0"/>
                                  </p:stCondLst>
                                  <p:iterate type="lt">
                                    <p:tmPct val="0"/>
                                  </p:iterate>
                                  <p:childTnLst>
                                    <p:anim to="1.5" calcmode="lin" valueType="num">
                                      <p:cBhvr override="childStyle">
                                        <p:cTn id="106" dur="2000" fill="hold"/>
                                        <p:tgtEl>
                                          <p:spTgt spid="16"/>
                                        </p:tgtEl>
                                        <p:attrNameLst>
                                          <p:attrName>style.fontSize</p:attrName>
                                        </p:attrNameLst>
                                      </p:cBhvr>
                                    </p:anim>
                                  </p:childTnLst>
                                  <p:subTnLst>
                                    <p:audio>
                                      <p:cMediaNode>
                                        <p:cTn display="0" masterRel="sameClick">
                                          <p:stCondLst>
                                            <p:cond evt="begin" delay="0">
                                              <p:tn val="10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P spid="8" grpId="0"/>
      <p:bldP spid="9" grpId="0"/>
      <p:bldP spid="9" grpId="1"/>
      <p:bldP spid="10" grpId="0"/>
      <p:bldP spid="10" grpId="1"/>
      <p:bldP spid="11" grpId="0"/>
      <p:bldP spid="11" grpId="1"/>
      <p:bldP spid="12" grpId="0"/>
      <p:bldP spid="12" grpId="1"/>
      <p:bldP spid="13" grpId="0"/>
      <p:bldP spid="13" grpId="1"/>
      <p:bldP spid="14" grpId="0"/>
      <p:bldP spid="14" grpId="1"/>
      <p:bldP spid="15" grpId="0"/>
      <p:bldP spid="15" grpId="1"/>
      <p:bldP spid="16" grpId="0"/>
      <p:bldP spid="16"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3400" y="838200"/>
            <a:ext cx="8229600" cy="10668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sk-SK"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Povrch</a:t>
            </a:r>
            <a:endParaRPr lang="sk-SK"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25"/>
          <p:cNvSpPr>
            <a:spLocks noChangeArrowheads="1"/>
          </p:cNvSpPr>
          <p:nvPr/>
        </p:nvSpPr>
        <p:spPr bwMode="auto">
          <a:xfrm>
            <a:off x="762000" y="3733800"/>
            <a:ext cx="1368425" cy="136683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w="9525">
            <a:solidFill>
              <a:schemeClr val="tx1"/>
            </a:solidFill>
            <a:miter lim="800000"/>
            <a:headEnd/>
            <a:tailEnd/>
          </a:ln>
          <a:effectLst>
            <a:glow rad="228600">
              <a:schemeClr val="accent2">
                <a:satMod val="175000"/>
                <a:alpha val="40000"/>
              </a:schemeClr>
            </a:glow>
          </a:effectLst>
        </p:spPr>
        <p:txBody>
          <a:bodyPr wrap="none" anchor="ctr"/>
          <a:lstStyle/>
          <a:p>
            <a:endParaRPr lang="sk-SK"/>
          </a:p>
        </p:txBody>
      </p:sp>
      <p:sp>
        <p:nvSpPr>
          <p:cNvPr id="6" name="Rectangle 23"/>
          <p:cNvSpPr>
            <a:spLocks noChangeArrowheads="1"/>
          </p:cNvSpPr>
          <p:nvPr/>
        </p:nvSpPr>
        <p:spPr bwMode="auto">
          <a:xfrm>
            <a:off x="2133600" y="2362200"/>
            <a:ext cx="1368425" cy="1366837"/>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w="9525">
            <a:solidFill>
              <a:schemeClr val="tx1"/>
            </a:solidFill>
            <a:miter lim="800000"/>
            <a:headEnd/>
            <a:tailEnd/>
          </a:ln>
          <a:effectLst>
            <a:glow rad="228600">
              <a:schemeClr val="accent2">
                <a:satMod val="175000"/>
                <a:alpha val="40000"/>
              </a:schemeClr>
            </a:glow>
          </a:effectLst>
        </p:spPr>
        <p:txBody>
          <a:bodyPr wrap="none" anchor="ctr"/>
          <a:lstStyle/>
          <a:p>
            <a:endParaRPr lang="sk-SK"/>
          </a:p>
        </p:txBody>
      </p:sp>
      <p:sp>
        <p:nvSpPr>
          <p:cNvPr id="7" name="Rectangle 24"/>
          <p:cNvSpPr>
            <a:spLocks noChangeArrowheads="1"/>
          </p:cNvSpPr>
          <p:nvPr/>
        </p:nvSpPr>
        <p:spPr bwMode="auto">
          <a:xfrm>
            <a:off x="2133600" y="5105400"/>
            <a:ext cx="1368425" cy="1366837"/>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w="9525">
            <a:solidFill>
              <a:schemeClr val="tx1"/>
            </a:solidFill>
            <a:miter lim="800000"/>
            <a:headEnd/>
            <a:tailEnd/>
          </a:ln>
          <a:effectLst>
            <a:glow rad="228600">
              <a:schemeClr val="accent2">
                <a:satMod val="175000"/>
                <a:alpha val="40000"/>
              </a:schemeClr>
            </a:glow>
          </a:effectLst>
        </p:spPr>
        <p:txBody>
          <a:bodyPr wrap="none" anchor="ctr"/>
          <a:lstStyle/>
          <a:p>
            <a:endParaRPr lang="sk-SK"/>
          </a:p>
        </p:txBody>
      </p:sp>
      <p:sp>
        <p:nvSpPr>
          <p:cNvPr id="8" name="Rectangle 21"/>
          <p:cNvSpPr>
            <a:spLocks noChangeArrowheads="1"/>
          </p:cNvSpPr>
          <p:nvPr/>
        </p:nvSpPr>
        <p:spPr bwMode="auto">
          <a:xfrm>
            <a:off x="3505200" y="3733800"/>
            <a:ext cx="1368425" cy="1366837"/>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9525">
            <a:solidFill>
              <a:schemeClr val="tx1"/>
            </a:solidFill>
            <a:miter lim="800000"/>
            <a:headEnd/>
            <a:tailEnd/>
          </a:ln>
          <a:effectLst>
            <a:glow rad="228600">
              <a:schemeClr val="accent2">
                <a:satMod val="175000"/>
                <a:alpha val="40000"/>
              </a:schemeClr>
            </a:glow>
          </a:effectLst>
        </p:spPr>
        <p:txBody>
          <a:bodyPr wrap="none" anchor="ctr"/>
          <a:lstStyle/>
          <a:p>
            <a:endParaRPr lang="sk-SK"/>
          </a:p>
        </p:txBody>
      </p:sp>
      <p:sp>
        <p:nvSpPr>
          <p:cNvPr id="9" name="Rectangle 22"/>
          <p:cNvSpPr>
            <a:spLocks noChangeArrowheads="1"/>
          </p:cNvSpPr>
          <p:nvPr/>
        </p:nvSpPr>
        <p:spPr bwMode="auto">
          <a:xfrm>
            <a:off x="4876800" y="3733800"/>
            <a:ext cx="1368425" cy="1366837"/>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r="100000" b="100000"/>
            </a:path>
            <a:tileRect l="-100000" t="-100000"/>
          </a:gradFill>
          <a:ln w="9525">
            <a:solidFill>
              <a:schemeClr val="tx1"/>
            </a:solidFill>
            <a:miter lim="800000"/>
            <a:headEnd/>
            <a:tailEnd/>
          </a:ln>
          <a:effectLst>
            <a:glow rad="228600">
              <a:schemeClr val="accent2">
                <a:satMod val="175000"/>
                <a:alpha val="40000"/>
              </a:schemeClr>
            </a:glow>
          </a:effectLst>
        </p:spPr>
        <p:txBody>
          <a:bodyPr wrap="none" anchor="ctr"/>
          <a:lstStyle/>
          <a:p>
            <a:endParaRPr lang="sk-SK"/>
          </a:p>
        </p:txBody>
      </p:sp>
      <p:sp>
        <p:nvSpPr>
          <p:cNvPr id="10" name="Rectangle 20"/>
          <p:cNvSpPr>
            <a:spLocks noChangeArrowheads="1"/>
          </p:cNvSpPr>
          <p:nvPr/>
        </p:nvSpPr>
        <p:spPr bwMode="auto">
          <a:xfrm>
            <a:off x="2133600" y="3733800"/>
            <a:ext cx="1368425" cy="1366837"/>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w="9525">
            <a:solidFill>
              <a:schemeClr val="tx1"/>
            </a:solidFill>
            <a:miter lim="800000"/>
            <a:headEnd/>
            <a:tailEnd/>
          </a:ln>
          <a:effectLst/>
        </p:spPr>
        <p:txBody>
          <a:bodyPr wrap="none" anchor="ctr"/>
          <a:lstStyle/>
          <a:p>
            <a:endParaRPr lang="sk-SK"/>
          </a:p>
        </p:txBody>
      </p:sp>
      <p:sp>
        <p:nvSpPr>
          <p:cNvPr id="11" name="Text Box 32"/>
          <p:cNvSpPr txBox="1">
            <a:spLocks noChangeArrowheads="1"/>
          </p:cNvSpPr>
          <p:nvPr/>
        </p:nvSpPr>
        <p:spPr bwMode="auto">
          <a:xfrm>
            <a:off x="3505200" y="5638800"/>
            <a:ext cx="387350" cy="579438"/>
          </a:xfrm>
          <a:prstGeom prst="rect">
            <a:avLst/>
          </a:prstGeom>
          <a:noFill/>
          <a:ln w="9525">
            <a:noFill/>
            <a:miter lim="800000"/>
            <a:headEnd/>
            <a:tailEnd/>
          </a:ln>
          <a:effectLst/>
        </p:spPr>
        <p:txBody>
          <a:bodyPr wrap="none">
            <a:spAutoFit/>
          </a:bodyPr>
          <a:lstStyle/>
          <a:p>
            <a:r>
              <a:rPr lang="sk-SK" sz="3200" b="1" i="1" dirty="0">
                <a:solidFill>
                  <a:srgbClr val="FF0000"/>
                </a:solidFill>
                <a:latin typeface="Times New Roman" pitchFamily="18" charset="0"/>
              </a:rPr>
              <a:t>a</a:t>
            </a:r>
          </a:p>
        </p:txBody>
      </p:sp>
      <p:sp>
        <p:nvSpPr>
          <p:cNvPr id="12" name="Text Box 32"/>
          <p:cNvSpPr txBox="1">
            <a:spLocks noChangeArrowheads="1"/>
          </p:cNvSpPr>
          <p:nvPr/>
        </p:nvSpPr>
        <p:spPr bwMode="auto">
          <a:xfrm>
            <a:off x="4038600" y="5105400"/>
            <a:ext cx="387350" cy="584775"/>
          </a:xfrm>
          <a:prstGeom prst="rect">
            <a:avLst/>
          </a:prstGeom>
          <a:noFill/>
          <a:ln w="9525">
            <a:noFill/>
            <a:miter lim="800000"/>
            <a:headEnd/>
            <a:tailEnd/>
          </a:ln>
          <a:effectLst/>
        </p:spPr>
        <p:txBody>
          <a:bodyPr wrap="square">
            <a:spAutoFit/>
          </a:bodyPr>
          <a:lstStyle/>
          <a:p>
            <a:r>
              <a:rPr lang="sk-SK" sz="3200" b="1" i="1" dirty="0">
                <a:solidFill>
                  <a:srgbClr val="FF0000"/>
                </a:solidFill>
                <a:latin typeface="Times New Roman" pitchFamily="18" charset="0"/>
              </a:rPr>
              <a:t>a</a:t>
            </a:r>
          </a:p>
        </p:txBody>
      </p:sp>
      <p:sp>
        <p:nvSpPr>
          <p:cNvPr id="13" name="Text Box 32"/>
          <p:cNvSpPr txBox="1">
            <a:spLocks noChangeArrowheads="1"/>
          </p:cNvSpPr>
          <p:nvPr/>
        </p:nvSpPr>
        <p:spPr bwMode="auto">
          <a:xfrm>
            <a:off x="5410200" y="5105400"/>
            <a:ext cx="387350" cy="579438"/>
          </a:xfrm>
          <a:prstGeom prst="rect">
            <a:avLst/>
          </a:prstGeom>
          <a:noFill/>
          <a:ln w="9525">
            <a:noFill/>
            <a:miter lim="800000"/>
            <a:headEnd/>
            <a:tailEnd/>
          </a:ln>
          <a:effectLst/>
        </p:spPr>
        <p:txBody>
          <a:bodyPr wrap="none">
            <a:spAutoFit/>
          </a:bodyPr>
          <a:lstStyle/>
          <a:p>
            <a:r>
              <a:rPr lang="sk-SK" sz="3200" b="1" i="1" dirty="0">
                <a:solidFill>
                  <a:srgbClr val="FF0000"/>
                </a:solidFill>
                <a:latin typeface="Times New Roman" pitchFamily="18" charset="0"/>
              </a:rPr>
              <a:t>a</a:t>
            </a:r>
          </a:p>
        </p:txBody>
      </p:sp>
      <p:sp>
        <p:nvSpPr>
          <p:cNvPr id="14" name="Text Box 32"/>
          <p:cNvSpPr txBox="1">
            <a:spLocks noChangeArrowheads="1"/>
          </p:cNvSpPr>
          <p:nvPr/>
        </p:nvSpPr>
        <p:spPr bwMode="auto">
          <a:xfrm>
            <a:off x="6248400" y="4191000"/>
            <a:ext cx="387350" cy="584775"/>
          </a:xfrm>
          <a:prstGeom prst="rect">
            <a:avLst/>
          </a:prstGeom>
          <a:noFill/>
          <a:ln w="9525">
            <a:noFill/>
            <a:miter lim="800000"/>
            <a:headEnd/>
            <a:tailEnd/>
          </a:ln>
          <a:effectLst/>
        </p:spPr>
        <p:txBody>
          <a:bodyPr wrap="square">
            <a:spAutoFit/>
          </a:bodyPr>
          <a:lstStyle/>
          <a:p>
            <a:r>
              <a:rPr lang="sk-SK" sz="3200" b="1" i="1" dirty="0">
                <a:solidFill>
                  <a:srgbClr val="FF0000"/>
                </a:solidFill>
                <a:latin typeface="Times New Roman" pitchFamily="18" charset="0"/>
              </a:rPr>
              <a:t>a</a:t>
            </a:r>
          </a:p>
        </p:txBody>
      </p:sp>
      <p:sp>
        <p:nvSpPr>
          <p:cNvPr id="15" name="Text Box 36"/>
          <p:cNvSpPr txBox="1">
            <a:spLocks noChangeArrowheads="1"/>
          </p:cNvSpPr>
          <p:nvPr/>
        </p:nvSpPr>
        <p:spPr bwMode="auto">
          <a:xfrm>
            <a:off x="4343400" y="2438400"/>
            <a:ext cx="455613" cy="579437"/>
          </a:xfrm>
          <a:prstGeom prst="rect">
            <a:avLst/>
          </a:prstGeom>
          <a:noFill/>
          <a:ln w="9525">
            <a:noFill/>
            <a:miter lim="800000"/>
            <a:headEnd/>
            <a:tailEnd/>
          </a:ln>
          <a:effectLst/>
        </p:spPr>
        <p:txBody>
          <a:bodyPr wrap="none">
            <a:spAutoFit/>
          </a:bodyPr>
          <a:lstStyle/>
          <a:p>
            <a:r>
              <a:rPr lang="sk-SK" sz="3200" b="1" dirty="0"/>
              <a:t>S</a:t>
            </a:r>
          </a:p>
        </p:txBody>
      </p:sp>
      <p:sp>
        <p:nvSpPr>
          <p:cNvPr id="16" name="Text Box 37"/>
          <p:cNvSpPr txBox="1">
            <a:spLocks noChangeArrowheads="1"/>
          </p:cNvSpPr>
          <p:nvPr/>
        </p:nvSpPr>
        <p:spPr bwMode="auto">
          <a:xfrm>
            <a:off x="4648200" y="2438400"/>
            <a:ext cx="422275" cy="579437"/>
          </a:xfrm>
          <a:prstGeom prst="rect">
            <a:avLst/>
          </a:prstGeom>
          <a:noFill/>
          <a:ln w="9525">
            <a:noFill/>
            <a:miter lim="800000"/>
            <a:headEnd/>
            <a:tailEnd/>
          </a:ln>
          <a:effectLst/>
        </p:spPr>
        <p:txBody>
          <a:bodyPr wrap="none">
            <a:spAutoFit/>
          </a:bodyPr>
          <a:lstStyle/>
          <a:p>
            <a:r>
              <a:rPr lang="sk-SK" sz="3200" b="1" dirty="0"/>
              <a:t>=</a:t>
            </a:r>
          </a:p>
        </p:txBody>
      </p:sp>
      <p:sp>
        <p:nvSpPr>
          <p:cNvPr id="17" name="Text Box 38"/>
          <p:cNvSpPr txBox="1">
            <a:spLocks noChangeArrowheads="1"/>
          </p:cNvSpPr>
          <p:nvPr/>
        </p:nvSpPr>
        <p:spPr bwMode="auto">
          <a:xfrm>
            <a:off x="4953000" y="2438400"/>
            <a:ext cx="409575" cy="579437"/>
          </a:xfrm>
          <a:prstGeom prst="rect">
            <a:avLst/>
          </a:prstGeom>
          <a:noFill/>
          <a:ln w="9525">
            <a:noFill/>
            <a:miter lim="800000"/>
            <a:headEnd/>
            <a:tailEnd/>
          </a:ln>
          <a:effectLst/>
        </p:spPr>
        <p:txBody>
          <a:bodyPr>
            <a:spAutoFit/>
          </a:bodyPr>
          <a:lstStyle/>
          <a:p>
            <a:r>
              <a:rPr lang="sk-SK" sz="3200" b="1" dirty="0"/>
              <a:t>6</a:t>
            </a:r>
          </a:p>
        </p:txBody>
      </p:sp>
      <p:sp>
        <p:nvSpPr>
          <p:cNvPr id="18" name="Text Box 39"/>
          <p:cNvSpPr txBox="1">
            <a:spLocks noChangeArrowheads="1"/>
          </p:cNvSpPr>
          <p:nvPr/>
        </p:nvSpPr>
        <p:spPr bwMode="auto">
          <a:xfrm>
            <a:off x="5257800" y="2362200"/>
            <a:ext cx="296862" cy="579438"/>
          </a:xfrm>
          <a:prstGeom prst="rect">
            <a:avLst/>
          </a:prstGeom>
          <a:noFill/>
          <a:ln w="9525">
            <a:noFill/>
            <a:miter lim="800000"/>
            <a:headEnd/>
            <a:tailEnd/>
          </a:ln>
          <a:effectLst/>
        </p:spPr>
        <p:txBody>
          <a:bodyPr wrap="none">
            <a:spAutoFit/>
          </a:bodyPr>
          <a:lstStyle/>
          <a:p>
            <a:r>
              <a:rPr lang="sk-SK" sz="3200" b="1" dirty="0"/>
              <a:t>.</a:t>
            </a:r>
          </a:p>
        </p:txBody>
      </p:sp>
      <p:sp>
        <p:nvSpPr>
          <p:cNvPr id="19" name="Text Box 40"/>
          <p:cNvSpPr txBox="1">
            <a:spLocks noChangeArrowheads="1"/>
          </p:cNvSpPr>
          <p:nvPr/>
        </p:nvSpPr>
        <p:spPr bwMode="auto">
          <a:xfrm>
            <a:off x="5486400" y="2438400"/>
            <a:ext cx="325438" cy="579437"/>
          </a:xfrm>
          <a:prstGeom prst="rect">
            <a:avLst/>
          </a:prstGeom>
          <a:noFill/>
          <a:ln w="9525">
            <a:noFill/>
            <a:miter lim="800000"/>
            <a:headEnd/>
            <a:tailEnd/>
          </a:ln>
          <a:effectLst/>
        </p:spPr>
        <p:txBody>
          <a:bodyPr>
            <a:spAutoFit/>
          </a:bodyPr>
          <a:lstStyle/>
          <a:p>
            <a:r>
              <a:rPr lang="sk-SK" sz="3200" b="1" i="1" dirty="0">
                <a:solidFill>
                  <a:srgbClr val="FF0000"/>
                </a:solidFill>
                <a:latin typeface="Times New Roman" pitchFamily="18" charset="0"/>
              </a:rPr>
              <a:t>a</a:t>
            </a:r>
          </a:p>
        </p:txBody>
      </p:sp>
      <p:sp>
        <p:nvSpPr>
          <p:cNvPr id="20" name="Text Box 41"/>
          <p:cNvSpPr txBox="1">
            <a:spLocks noChangeArrowheads="1"/>
          </p:cNvSpPr>
          <p:nvPr/>
        </p:nvSpPr>
        <p:spPr bwMode="auto">
          <a:xfrm>
            <a:off x="5791200" y="2362200"/>
            <a:ext cx="296862" cy="579438"/>
          </a:xfrm>
          <a:prstGeom prst="rect">
            <a:avLst/>
          </a:prstGeom>
          <a:noFill/>
          <a:ln w="9525">
            <a:noFill/>
            <a:miter lim="800000"/>
            <a:headEnd/>
            <a:tailEnd/>
          </a:ln>
          <a:effectLst/>
        </p:spPr>
        <p:txBody>
          <a:bodyPr wrap="none">
            <a:spAutoFit/>
          </a:bodyPr>
          <a:lstStyle/>
          <a:p>
            <a:r>
              <a:rPr lang="sk-SK" sz="3200" b="1" dirty="0"/>
              <a:t>.</a:t>
            </a:r>
          </a:p>
        </p:txBody>
      </p:sp>
      <p:sp>
        <p:nvSpPr>
          <p:cNvPr id="21" name="Text Box 42"/>
          <p:cNvSpPr txBox="1">
            <a:spLocks noChangeArrowheads="1"/>
          </p:cNvSpPr>
          <p:nvPr/>
        </p:nvSpPr>
        <p:spPr bwMode="auto">
          <a:xfrm>
            <a:off x="6019800" y="2438400"/>
            <a:ext cx="325437" cy="579437"/>
          </a:xfrm>
          <a:prstGeom prst="rect">
            <a:avLst/>
          </a:prstGeom>
          <a:noFill/>
          <a:ln w="9525">
            <a:noFill/>
            <a:miter lim="800000"/>
            <a:headEnd/>
            <a:tailEnd/>
          </a:ln>
          <a:effectLst/>
        </p:spPr>
        <p:txBody>
          <a:bodyPr>
            <a:spAutoFit/>
          </a:bodyPr>
          <a:lstStyle/>
          <a:p>
            <a:r>
              <a:rPr lang="sk-SK" sz="3200" b="1" i="1" dirty="0">
                <a:solidFill>
                  <a:srgbClr val="FF0000"/>
                </a:solidFill>
                <a:latin typeface="Times New Roman" pitchFamily="18" charset="0"/>
              </a:rPr>
              <a:t>a</a:t>
            </a:r>
          </a:p>
        </p:txBody>
      </p:sp>
      <p:sp>
        <p:nvSpPr>
          <p:cNvPr id="23" name="Obdĺžnik 22"/>
          <p:cNvSpPr/>
          <p:nvPr/>
        </p:nvSpPr>
        <p:spPr>
          <a:xfrm>
            <a:off x="6324600" y="2590800"/>
            <a:ext cx="769763" cy="369332"/>
          </a:xfrm>
          <a:prstGeom prst="rect">
            <a:avLst/>
          </a:prstGeom>
        </p:spPr>
        <p:txBody>
          <a:bodyPr wrap="none">
            <a:spAutoFit/>
          </a:bodyPr>
          <a:lstStyle/>
          <a:p>
            <a:r>
              <a:rPr lang="sk-SK" b="1" dirty="0" smtClean="0">
                <a:solidFill>
                  <a:srgbClr val="000000"/>
                </a:solidFill>
              </a:rPr>
              <a:t>( </a:t>
            </a:r>
            <a:r>
              <a:rPr lang="sk-SK" b="1" dirty="0" smtClean="0"/>
              <a:t>m</a:t>
            </a:r>
            <a:r>
              <a:rPr lang="sk-SK" baseline="30000" dirty="0" smtClean="0">
                <a:ln w="12700">
                  <a:noFill/>
                  <a:prstDash val="solid"/>
                </a:ln>
              </a:rPr>
              <a:t>2</a:t>
            </a:r>
            <a:r>
              <a:rPr lang="sk-SK" b="1" dirty="0" smtClean="0">
                <a:solidFill>
                  <a:srgbClr val="000000"/>
                </a:solidFill>
              </a:rPr>
              <a:t>)</a:t>
            </a:r>
            <a:endParaRPr lang="sk-SK" b="1" dirty="0">
              <a:solidFill>
                <a:srgbClr val="000000"/>
              </a:solidFill>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Horizontal)">
                                      <p:cBhvr>
                                        <p:cTn id="7" dur="1000"/>
                                        <p:tgtEl>
                                          <p:spTgt spid="4"/>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outHorizontal)">
                                      <p:cBhvr>
                                        <p:cTn id="10" dur="1000"/>
                                        <p:tgtEl>
                                          <p:spTgt spid="6"/>
                                        </p:tgtEl>
                                      </p:cBhvr>
                                    </p:animEffect>
                                  </p:childTnLst>
                                </p:cTn>
                              </p:par>
                              <p:par>
                                <p:cTn id="11" presetID="16" presetClass="entr" presetSubtype="42"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outHorizontal)">
                                      <p:cBhvr>
                                        <p:cTn id="13" dur="1000"/>
                                        <p:tgtEl>
                                          <p:spTgt spid="7"/>
                                        </p:tgtEl>
                                      </p:cBhvr>
                                    </p:animEffect>
                                  </p:childTnLst>
                                </p:cTn>
                              </p:par>
                              <p:par>
                                <p:cTn id="14" presetID="16" presetClass="entr" presetSubtype="42"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outHorizontal)">
                                      <p:cBhvr>
                                        <p:cTn id="16" dur="1000"/>
                                        <p:tgtEl>
                                          <p:spTgt spid="8"/>
                                        </p:tgtEl>
                                      </p:cBhvr>
                                    </p:animEffect>
                                  </p:childTnLst>
                                </p:cTn>
                              </p:par>
                              <p:par>
                                <p:cTn id="17" presetID="16" presetClass="entr" presetSubtype="42"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outHorizontal)">
                                      <p:cBhvr>
                                        <p:cTn id="19" dur="1000"/>
                                        <p:tgtEl>
                                          <p:spTgt spid="9"/>
                                        </p:tgtEl>
                                      </p:cBhvr>
                                    </p:animEffect>
                                  </p:childTnLst>
                                </p:cTn>
                              </p:par>
                              <p:par>
                                <p:cTn id="20" presetID="16" presetClass="entr" presetSubtype="42"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outHorizontal)">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9" presetClass="entr" presetSubtype="5"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1000" fill="hold"/>
                                        <p:tgtEl>
                                          <p:spTgt spid="11"/>
                                        </p:tgtEl>
                                        <p:attrNameLst>
                                          <p:attrName>ppt_w</p:attrName>
                                        </p:attrNameLst>
                                      </p:cBhvr>
                                      <p:tavLst>
                                        <p:tav tm="0">
                                          <p:val>
                                            <p:strVal val="#ppt_w"/>
                                          </p:val>
                                        </p:tav>
                                        <p:tav tm="100000">
                                          <p:val>
                                            <p:strVal val="#ppt_w"/>
                                          </p:val>
                                        </p:tav>
                                      </p:tavLst>
                                    </p:anim>
                                    <p:anim calcmode="lin" valueType="num">
                                      <p:cBhvr>
                                        <p:cTn id="28" dur="1000" fill="hold"/>
                                        <p:tgtEl>
                                          <p:spTgt spid="11"/>
                                        </p:tgtEl>
                                        <p:attrNameLst>
                                          <p:attrName>ppt_h</p:attrName>
                                        </p:attrNameLst>
                                      </p:cBhvr>
                                      <p:tavLst>
                                        <p:tav tm="0" fmla="#ppt_h*sin(2.5*pi*$)">
                                          <p:val>
                                            <p:fltVal val="0"/>
                                          </p:val>
                                        </p:tav>
                                        <p:tav tm="100000">
                                          <p:val>
                                            <p:fltVal val="1"/>
                                          </p:val>
                                        </p:tav>
                                      </p:tavLst>
                                    </p:anim>
                                  </p:childTnLst>
                                </p:cTn>
                              </p:par>
                            </p:childTnLst>
                          </p:cTn>
                        </p:par>
                      </p:childTnLst>
                    </p:cTn>
                  </p:par>
                  <p:par>
                    <p:cTn id="29" fill="hold">
                      <p:stCondLst>
                        <p:cond delay="indefinite"/>
                      </p:stCondLst>
                      <p:childTnLst>
                        <p:par>
                          <p:cTn id="30" fill="hold">
                            <p:stCondLst>
                              <p:cond delay="0"/>
                            </p:stCondLst>
                            <p:childTnLst>
                              <p:par>
                                <p:cTn id="31" presetID="19" presetClass="entr" presetSubtype="5"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1000" fill="hold"/>
                                        <p:tgtEl>
                                          <p:spTgt spid="12"/>
                                        </p:tgtEl>
                                        <p:attrNameLst>
                                          <p:attrName>ppt_w</p:attrName>
                                        </p:attrNameLst>
                                      </p:cBhvr>
                                      <p:tavLst>
                                        <p:tav tm="0">
                                          <p:val>
                                            <p:strVal val="#ppt_w"/>
                                          </p:val>
                                        </p:tav>
                                        <p:tav tm="100000">
                                          <p:val>
                                            <p:strVal val="#ppt_w"/>
                                          </p:val>
                                        </p:tav>
                                      </p:tavLst>
                                    </p:anim>
                                    <p:anim calcmode="lin" valueType="num">
                                      <p:cBhvr>
                                        <p:cTn id="34" dur="1000" fill="hold"/>
                                        <p:tgtEl>
                                          <p:spTgt spid="12"/>
                                        </p:tgtEl>
                                        <p:attrNameLst>
                                          <p:attrName>ppt_h</p:attrName>
                                        </p:attrNameLst>
                                      </p:cBhvr>
                                      <p:tavLst>
                                        <p:tav tm="0" fmla="#ppt_h*sin(2.5*pi*$)">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9" presetClass="entr" presetSubtype="5"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1000" fill="hold"/>
                                        <p:tgtEl>
                                          <p:spTgt spid="13"/>
                                        </p:tgtEl>
                                        <p:attrNameLst>
                                          <p:attrName>ppt_w</p:attrName>
                                        </p:attrNameLst>
                                      </p:cBhvr>
                                      <p:tavLst>
                                        <p:tav tm="0">
                                          <p:val>
                                            <p:strVal val="#ppt_w"/>
                                          </p:val>
                                        </p:tav>
                                        <p:tav tm="100000">
                                          <p:val>
                                            <p:strVal val="#ppt_w"/>
                                          </p:val>
                                        </p:tav>
                                      </p:tavLst>
                                    </p:anim>
                                    <p:anim calcmode="lin" valueType="num">
                                      <p:cBhvr>
                                        <p:cTn id="40" dur="1000" fill="hold"/>
                                        <p:tgtEl>
                                          <p:spTgt spid="13"/>
                                        </p:tgtEl>
                                        <p:attrNameLst>
                                          <p:attrName>ppt_h</p:attrName>
                                        </p:attrNameLst>
                                      </p:cBhvr>
                                      <p:tavLst>
                                        <p:tav tm="0" fmla="#ppt_h*sin(2.5*pi*$)">
                                          <p:val>
                                            <p:fltVal val="0"/>
                                          </p:val>
                                        </p:tav>
                                        <p:tav tm="100000">
                                          <p:val>
                                            <p:fltVal val="1"/>
                                          </p:val>
                                        </p:tav>
                                      </p:tavLst>
                                    </p:anim>
                                  </p:childTnLst>
                                </p:cTn>
                              </p:par>
                            </p:childTnLst>
                          </p:cTn>
                        </p:par>
                      </p:childTnLst>
                    </p:cTn>
                  </p:par>
                  <p:par>
                    <p:cTn id="41" fill="hold">
                      <p:stCondLst>
                        <p:cond delay="indefinite"/>
                      </p:stCondLst>
                      <p:childTnLst>
                        <p:par>
                          <p:cTn id="42" fill="hold">
                            <p:stCondLst>
                              <p:cond delay="0"/>
                            </p:stCondLst>
                            <p:childTnLst>
                              <p:par>
                                <p:cTn id="43" presetID="19" presetClass="entr" presetSubtype="5"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1000" fill="hold"/>
                                        <p:tgtEl>
                                          <p:spTgt spid="14"/>
                                        </p:tgtEl>
                                        <p:attrNameLst>
                                          <p:attrName>ppt_w</p:attrName>
                                        </p:attrNameLst>
                                      </p:cBhvr>
                                      <p:tavLst>
                                        <p:tav tm="0">
                                          <p:val>
                                            <p:strVal val="#ppt_w"/>
                                          </p:val>
                                        </p:tav>
                                        <p:tav tm="100000">
                                          <p:val>
                                            <p:strVal val="#ppt_w"/>
                                          </p:val>
                                        </p:tav>
                                      </p:tavLst>
                                    </p:anim>
                                    <p:anim calcmode="lin" valueType="num">
                                      <p:cBhvr>
                                        <p:cTn id="46" dur="1000" fill="hold"/>
                                        <p:tgtEl>
                                          <p:spTgt spid="14"/>
                                        </p:tgtEl>
                                        <p:attrNameLst>
                                          <p:attrName>ppt_h</p:attrName>
                                        </p:attrNameLst>
                                      </p:cBhvr>
                                      <p:tavLst>
                                        <p:tav tm="0" fmla="#ppt_h*sin(2.5*pi*$)">
                                          <p:val>
                                            <p:fltVal val="0"/>
                                          </p:val>
                                        </p:tav>
                                        <p:tav tm="100000">
                                          <p:val>
                                            <p:fltVal val="1"/>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grpId="0" nodeType="clickEffect">
                                  <p:stCondLst>
                                    <p:cond delay="0"/>
                                  </p:stCondLst>
                                  <p:iterate type="lt">
                                    <p:tmPct val="0"/>
                                  </p:iterate>
                                  <p:childTnLst>
                                    <p:set>
                                      <p:cBhvr>
                                        <p:cTn id="50" dur="1" fill="hold">
                                          <p:stCondLst>
                                            <p:cond delay="0"/>
                                          </p:stCondLst>
                                        </p:cTn>
                                        <p:tgtEl>
                                          <p:spTgt spid="15"/>
                                        </p:tgtEl>
                                        <p:attrNameLst>
                                          <p:attrName>style.visibility</p:attrName>
                                        </p:attrNameLst>
                                      </p:cBhvr>
                                      <p:to>
                                        <p:strVal val="visible"/>
                                      </p:to>
                                    </p:set>
                                    <p:anim calcmode="lin" valueType="num">
                                      <p:cBhvr>
                                        <p:cTn id="51" dur="1000" fill="hold"/>
                                        <p:tgtEl>
                                          <p:spTgt spid="15"/>
                                        </p:tgtEl>
                                        <p:attrNameLst>
                                          <p:attrName>ppt_w</p:attrName>
                                        </p:attrNameLst>
                                      </p:cBhvr>
                                      <p:tavLst>
                                        <p:tav tm="0">
                                          <p:val>
                                            <p:fltVal val="0"/>
                                          </p:val>
                                        </p:tav>
                                        <p:tav tm="100000">
                                          <p:val>
                                            <p:strVal val="#ppt_w"/>
                                          </p:val>
                                        </p:tav>
                                      </p:tavLst>
                                    </p:anim>
                                    <p:anim calcmode="lin" valueType="num">
                                      <p:cBhvr>
                                        <p:cTn id="52" dur="10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34" presetClass="emph" presetSubtype="0" fill="hold" grpId="1" nodeType="clickEffect">
                                  <p:stCondLst>
                                    <p:cond delay="0"/>
                                  </p:stCondLst>
                                  <p:iterate type="lt">
                                    <p:tmPct val="10000"/>
                                  </p:iterate>
                                  <p:childTnLst>
                                    <p:animMotion origin="layout" path="M 0.0 0.0 L 0.0 -0.07213" pathEditMode="relative" ptsTypes="">
                                      <p:cBhvr>
                                        <p:cTn id="56" dur="250" accel="50000" decel="50000" autoRev="1" fill="hold">
                                          <p:stCondLst>
                                            <p:cond delay="0"/>
                                          </p:stCondLst>
                                        </p:cTn>
                                        <p:tgtEl>
                                          <p:spTgt spid="15"/>
                                        </p:tgtEl>
                                        <p:attrNameLst>
                                          <p:attrName>ppt_x</p:attrName>
                                          <p:attrName>ppt_y</p:attrName>
                                        </p:attrNameLst>
                                      </p:cBhvr>
                                    </p:animMotion>
                                    <p:animRot by="1500000">
                                      <p:cBhvr>
                                        <p:cTn id="57" dur="125" fill="hold">
                                          <p:stCondLst>
                                            <p:cond delay="0"/>
                                          </p:stCondLst>
                                        </p:cTn>
                                        <p:tgtEl>
                                          <p:spTgt spid="15"/>
                                        </p:tgtEl>
                                        <p:attrNameLst>
                                          <p:attrName>r</p:attrName>
                                        </p:attrNameLst>
                                      </p:cBhvr>
                                    </p:animRot>
                                    <p:animRot by="-1500000">
                                      <p:cBhvr>
                                        <p:cTn id="58" dur="125" fill="hold">
                                          <p:stCondLst>
                                            <p:cond delay="125"/>
                                          </p:stCondLst>
                                        </p:cTn>
                                        <p:tgtEl>
                                          <p:spTgt spid="15"/>
                                        </p:tgtEl>
                                        <p:attrNameLst>
                                          <p:attrName>r</p:attrName>
                                        </p:attrNameLst>
                                      </p:cBhvr>
                                    </p:animRot>
                                    <p:animRot by="-1500000">
                                      <p:cBhvr>
                                        <p:cTn id="59" dur="125" fill="hold">
                                          <p:stCondLst>
                                            <p:cond delay="250"/>
                                          </p:stCondLst>
                                        </p:cTn>
                                        <p:tgtEl>
                                          <p:spTgt spid="15"/>
                                        </p:tgtEl>
                                        <p:attrNameLst>
                                          <p:attrName>r</p:attrName>
                                        </p:attrNameLst>
                                      </p:cBhvr>
                                    </p:animRot>
                                    <p:animRot by="1500000">
                                      <p:cBhvr>
                                        <p:cTn id="60" dur="125" fill="hold">
                                          <p:stCondLst>
                                            <p:cond delay="375"/>
                                          </p:stCondLst>
                                        </p:cTn>
                                        <p:tgtEl>
                                          <p:spTgt spid="15"/>
                                        </p:tgtEl>
                                        <p:attrNameLst>
                                          <p:attrName>r</p:attrName>
                                        </p:attrNameLst>
                                      </p:cBhvr>
                                    </p:animRot>
                                  </p:childTnLst>
                                </p:cTn>
                              </p:par>
                              <p:par>
                                <p:cTn id="61" presetID="23" presetClass="entr" presetSubtype="16" fill="hold" grpId="0" nodeType="withEffect">
                                  <p:stCondLst>
                                    <p:cond delay="0"/>
                                  </p:stCondLst>
                                  <p:iterate type="lt">
                                    <p:tmPct val="0"/>
                                  </p:iterate>
                                  <p:childTnLst>
                                    <p:set>
                                      <p:cBhvr>
                                        <p:cTn id="62" dur="1" fill="hold">
                                          <p:stCondLst>
                                            <p:cond delay="0"/>
                                          </p:stCondLst>
                                        </p:cTn>
                                        <p:tgtEl>
                                          <p:spTgt spid="16"/>
                                        </p:tgtEl>
                                        <p:attrNameLst>
                                          <p:attrName>style.visibility</p:attrName>
                                        </p:attrNameLst>
                                      </p:cBhvr>
                                      <p:to>
                                        <p:strVal val="visible"/>
                                      </p:to>
                                    </p:set>
                                    <p:anim calcmode="lin" valueType="num">
                                      <p:cBhvr>
                                        <p:cTn id="63" dur="1000" fill="hold"/>
                                        <p:tgtEl>
                                          <p:spTgt spid="16"/>
                                        </p:tgtEl>
                                        <p:attrNameLst>
                                          <p:attrName>ppt_w</p:attrName>
                                        </p:attrNameLst>
                                      </p:cBhvr>
                                      <p:tavLst>
                                        <p:tav tm="0">
                                          <p:val>
                                            <p:fltVal val="0"/>
                                          </p:val>
                                        </p:tav>
                                        <p:tav tm="100000">
                                          <p:val>
                                            <p:strVal val="#ppt_w"/>
                                          </p:val>
                                        </p:tav>
                                      </p:tavLst>
                                    </p:anim>
                                    <p:anim calcmode="lin" valueType="num">
                                      <p:cBhvr>
                                        <p:cTn id="64" dur="1000" fill="hold"/>
                                        <p:tgtEl>
                                          <p:spTgt spid="16"/>
                                        </p:tgtEl>
                                        <p:attrNameLst>
                                          <p:attrName>ppt_h</p:attrName>
                                        </p:attrNameLst>
                                      </p:cBhvr>
                                      <p:tavLst>
                                        <p:tav tm="0">
                                          <p:val>
                                            <p:fltVal val="0"/>
                                          </p:val>
                                        </p:tav>
                                        <p:tav tm="100000">
                                          <p:val>
                                            <p:strVal val="#ppt_h"/>
                                          </p:val>
                                        </p:tav>
                                      </p:tavLst>
                                    </p:anim>
                                  </p:childTnLst>
                                </p:cTn>
                              </p:par>
                            </p:childTnLst>
                          </p:cTn>
                        </p:par>
                        <p:par>
                          <p:cTn id="65" fill="hold">
                            <p:stCondLst>
                              <p:cond delay="1000"/>
                            </p:stCondLst>
                            <p:childTnLst>
                              <p:par>
                                <p:cTn id="66" presetID="34" presetClass="emph" presetSubtype="0" fill="hold" grpId="1" nodeType="afterEffect">
                                  <p:stCondLst>
                                    <p:cond delay="0"/>
                                  </p:stCondLst>
                                  <p:iterate type="lt">
                                    <p:tmPct val="10000"/>
                                  </p:iterate>
                                  <p:childTnLst>
                                    <p:animMotion origin="layout" path="M 0.0 0.0 L 0.0 -0.07213" pathEditMode="relative" ptsTypes="">
                                      <p:cBhvr>
                                        <p:cTn id="67" dur="250" accel="50000" decel="50000" autoRev="1" fill="hold">
                                          <p:stCondLst>
                                            <p:cond delay="0"/>
                                          </p:stCondLst>
                                        </p:cTn>
                                        <p:tgtEl>
                                          <p:spTgt spid="16"/>
                                        </p:tgtEl>
                                        <p:attrNameLst>
                                          <p:attrName>ppt_x</p:attrName>
                                          <p:attrName>ppt_y</p:attrName>
                                        </p:attrNameLst>
                                      </p:cBhvr>
                                    </p:animMotion>
                                    <p:animRot by="1500000">
                                      <p:cBhvr>
                                        <p:cTn id="68" dur="125" fill="hold">
                                          <p:stCondLst>
                                            <p:cond delay="0"/>
                                          </p:stCondLst>
                                        </p:cTn>
                                        <p:tgtEl>
                                          <p:spTgt spid="16"/>
                                        </p:tgtEl>
                                        <p:attrNameLst>
                                          <p:attrName>r</p:attrName>
                                        </p:attrNameLst>
                                      </p:cBhvr>
                                    </p:animRot>
                                    <p:animRot by="-1500000">
                                      <p:cBhvr>
                                        <p:cTn id="69" dur="125" fill="hold">
                                          <p:stCondLst>
                                            <p:cond delay="125"/>
                                          </p:stCondLst>
                                        </p:cTn>
                                        <p:tgtEl>
                                          <p:spTgt spid="16"/>
                                        </p:tgtEl>
                                        <p:attrNameLst>
                                          <p:attrName>r</p:attrName>
                                        </p:attrNameLst>
                                      </p:cBhvr>
                                    </p:animRot>
                                    <p:animRot by="-1500000">
                                      <p:cBhvr>
                                        <p:cTn id="70" dur="125" fill="hold">
                                          <p:stCondLst>
                                            <p:cond delay="250"/>
                                          </p:stCondLst>
                                        </p:cTn>
                                        <p:tgtEl>
                                          <p:spTgt spid="16"/>
                                        </p:tgtEl>
                                        <p:attrNameLst>
                                          <p:attrName>r</p:attrName>
                                        </p:attrNameLst>
                                      </p:cBhvr>
                                    </p:animRot>
                                    <p:animRot by="1500000">
                                      <p:cBhvr>
                                        <p:cTn id="71" dur="125" fill="hold">
                                          <p:stCondLst>
                                            <p:cond delay="375"/>
                                          </p:stCondLst>
                                        </p:cTn>
                                        <p:tgtEl>
                                          <p:spTgt spid="16"/>
                                        </p:tgtEl>
                                        <p:attrNameLst>
                                          <p:attrName>r</p:attrName>
                                        </p:attrNameLst>
                                      </p:cBhvr>
                                    </p:animRot>
                                  </p:childTnLst>
                                </p:cTn>
                              </p:par>
                            </p:childTnLst>
                          </p:cTn>
                        </p:par>
                      </p:childTnLst>
                    </p:cTn>
                  </p:par>
                  <p:par>
                    <p:cTn id="72" fill="hold">
                      <p:stCondLst>
                        <p:cond delay="indefinite"/>
                      </p:stCondLst>
                      <p:childTnLst>
                        <p:par>
                          <p:cTn id="73" fill="hold">
                            <p:stCondLst>
                              <p:cond delay="0"/>
                            </p:stCondLst>
                            <p:childTnLst>
                              <p:par>
                                <p:cTn id="74" presetID="23" presetClass="entr" presetSubtype="16" fill="hold" grpId="0" nodeType="clickEffect">
                                  <p:stCondLst>
                                    <p:cond delay="0"/>
                                  </p:stCondLst>
                                  <p:iterate type="lt">
                                    <p:tmPct val="0"/>
                                  </p:iterate>
                                  <p:childTnLst>
                                    <p:set>
                                      <p:cBhvr>
                                        <p:cTn id="75" dur="1" fill="hold">
                                          <p:stCondLst>
                                            <p:cond delay="0"/>
                                          </p:stCondLst>
                                        </p:cTn>
                                        <p:tgtEl>
                                          <p:spTgt spid="17"/>
                                        </p:tgtEl>
                                        <p:attrNameLst>
                                          <p:attrName>style.visibility</p:attrName>
                                        </p:attrNameLst>
                                      </p:cBhvr>
                                      <p:to>
                                        <p:strVal val="visible"/>
                                      </p:to>
                                    </p:set>
                                    <p:anim calcmode="lin" valueType="num">
                                      <p:cBhvr>
                                        <p:cTn id="76" dur="1000" fill="hold"/>
                                        <p:tgtEl>
                                          <p:spTgt spid="17"/>
                                        </p:tgtEl>
                                        <p:attrNameLst>
                                          <p:attrName>ppt_w</p:attrName>
                                        </p:attrNameLst>
                                      </p:cBhvr>
                                      <p:tavLst>
                                        <p:tav tm="0">
                                          <p:val>
                                            <p:fltVal val="0"/>
                                          </p:val>
                                        </p:tav>
                                        <p:tav tm="100000">
                                          <p:val>
                                            <p:strVal val="#ppt_w"/>
                                          </p:val>
                                        </p:tav>
                                      </p:tavLst>
                                    </p:anim>
                                    <p:anim calcmode="lin" valueType="num">
                                      <p:cBhvr>
                                        <p:cTn id="77" dur="1000" fill="hold"/>
                                        <p:tgtEl>
                                          <p:spTgt spid="17"/>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74"/>
                                            </p:cond>
                                          </p:stCondLst>
                                          <p:endCondLst>
                                            <p:cond evt="onStopAudio" delay="0">
                                              <p:tgtEl>
                                                <p:sldTgt/>
                                              </p:tgtEl>
                                            </p:cond>
                                          </p:endCondLst>
                                        </p:cTn>
                                        <p:tgtEl>
                                          <p:sndTgt r:embed="rId2" name="drumroll.wav"/>
                                        </p:tgtEl>
                                      </p:cMediaNode>
                                    </p:audio>
                                  </p:subTnLst>
                                </p:cTn>
                              </p:par>
                            </p:childTnLst>
                          </p:cTn>
                        </p:par>
                        <p:par>
                          <p:cTn id="78" fill="hold">
                            <p:stCondLst>
                              <p:cond delay="1000"/>
                            </p:stCondLst>
                            <p:childTnLst>
                              <p:par>
                                <p:cTn id="79" presetID="34" presetClass="emph" presetSubtype="0" fill="hold" grpId="1" nodeType="afterEffect">
                                  <p:stCondLst>
                                    <p:cond delay="0"/>
                                  </p:stCondLst>
                                  <p:iterate type="lt">
                                    <p:tmPct val="10000"/>
                                  </p:iterate>
                                  <p:childTnLst>
                                    <p:animMotion origin="layout" path="M 0.0 0.0 L 0.0 -0.07213" pathEditMode="relative" ptsTypes="">
                                      <p:cBhvr>
                                        <p:cTn id="80" dur="250" accel="50000" decel="50000" autoRev="1" fill="hold">
                                          <p:stCondLst>
                                            <p:cond delay="0"/>
                                          </p:stCondLst>
                                        </p:cTn>
                                        <p:tgtEl>
                                          <p:spTgt spid="17"/>
                                        </p:tgtEl>
                                        <p:attrNameLst>
                                          <p:attrName>ppt_x</p:attrName>
                                          <p:attrName>ppt_y</p:attrName>
                                        </p:attrNameLst>
                                      </p:cBhvr>
                                    </p:animMotion>
                                    <p:animRot by="1500000">
                                      <p:cBhvr>
                                        <p:cTn id="81" dur="125" fill="hold">
                                          <p:stCondLst>
                                            <p:cond delay="0"/>
                                          </p:stCondLst>
                                        </p:cTn>
                                        <p:tgtEl>
                                          <p:spTgt spid="17"/>
                                        </p:tgtEl>
                                        <p:attrNameLst>
                                          <p:attrName>r</p:attrName>
                                        </p:attrNameLst>
                                      </p:cBhvr>
                                    </p:animRot>
                                    <p:animRot by="-1500000">
                                      <p:cBhvr>
                                        <p:cTn id="82" dur="125" fill="hold">
                                          <p:stCondLst>
                                            <p:cond delay="125"/>
                                          </p:stCondLst>
                                        </p:cTn>
                                        <p:tgtEl>
                                          <p:spTgt spid="17"/>
                                        </p:tgtEl>
                                        <p:attrNameLst>
                                          <p:attrName>r</p:attrName>
                                        </p:attrNameLst>
                                      </p:cBhvr>
                                    </p:animRot>
                                    <p:animRot by="-1500000">
                                      <p:cBhvr>
                                        <p:cTn id="83" dur="125" fill="hold">
                                          <p:stCondLst>
                                            <p:cond delay="250"/>
                                          </p:stCondLst>
                                        </p:cTn>
                                        <p:tgtEl>
                                          <p:spTgt spid="17"/>
                                        </p:tgtEl>
                                        <p:attrNameLst>
                                          <p:attrName>r</p:attrName>
                                        </p:attrNameLst>
                                      </p:cBhvr>
                                    </p:animRot>
                                    <p:animRot by="1500000">
                                      <p:cBhvr>
                                        <p:cTn id="84" dur="125" fill="hold">
                                          <p:stCondLst>
                                            <p:cond delay="375"/>
                                          </p:stCondLst>
                                        </p:cTn>
                                        <p:tgtEl>
                                          <p:spTgt spid="17"/>
                                        </p:tgtEl>
                                        <p:attrNameLst>
                                          <p:attrName>r</p:attrName>
                                        </p:attrNameLst>
                                      </p:cBhvr>
                                    </p:animRot>
                                  </p:childTnLst>
                                </p:cTn>
                              </p:par>
                              <p:par>
                                <p:cTn id="85" presetID="23" presetClass="entr" presetSubtype="16" fill="hold" grpId="0" nodeType="withEffect">
                                  <p:stCondLst>
                                    <p:cond delay="0"/>
                                  </p:stCondLst>
                                  <p:iterate type="lt">
                                    <p:tmPct val="0"/>
                                  </p:iterate>
                                  <p:childTnLst>
                                    <p:set>
                                      <p:cBhvr>
                                        <p:cTn id="86" dur="1" fill="hold">
                                          <p:stCondLst>
                                            <p:cond delay="0"/>
                                          </p:stCondLst>
                                        </p:cTn>
                                        <p:tgtEl>
                                          <p:spTgt spid="18"/>
                                        </p:tgtEl>
                                        <p:attrNameLst>
                                          <p:attrName>style.visibility</p:attrName>
                                        </p:attrNameLst>
                                      </p:cBhvr>
                                      <p:to>
                                        <p:strVal val="visible"/>
                                      </p:to>
                                    </p:set>
                                    <p:anim calcmode="lin" valueType="num">
                                      <p:cBhvr>
                                        <p:cTn id="87" dur="1000" fill="hold"/>
                                        <p:tgtEl>
                                          <p:spTgt spid="18"/>
                                        </p:tgtEl>
                                        <p:attrNameLst>
                                          <p:attrName>ppt_w</p:attrName>
                                        </p:attrNameLst>
                                      </p:cBhvr>
                                      <p:tavLst>
                                        <p:tav tm="0">
                                          <p:val>
                                            <p:fltVal val="0"/>
                                          </p:val>
                                        </p:tav>
                                        <p:tav tm="100000">
                                          <p:val>
                                            <p:strVal val="#ppt_w"/>
                                          </p:val>
                                        </p:tav>
                                      </p:tavLst>
                                    </p:anim>
                                    <p:anim calcmode="lin" valueType="num">
                                      <p:cBhvr>
                                        <p:cTn id="88" dur="1000" fill="hold"/>
                                        <p:tgtEl>
                                          <p:spTgt spid="1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85"/>
                                            </p:cond>
                                          </p:stCondLst>
                                          <p:endCondLst>
                                            <p:cond evt="onStopAudio" delay="0">
                                              <p:tgtEl>
                                                <p:sldTgt/>
                                              </p:tgtEl>
                                            </p:cond>
                                          </p:endCondLst>
                                        </p:cTn>
                                        <p:tgtEl>
                                          <p:sndTgt r:embed="rId2" name="drumroll.wav"/>
                                        </p:tgtEl>
                                      </p:cMediaNode>
                                    </p:audio>
                                  </p:subTnLst>
                                </p:cTn>
                              </p:par>
                            </p:childTnLst>
                          </p:cTn>
                        </p:par>
                        <p:par>
                          <p:cTn id="89" fill="hold">
                            <p:stCondLst>
                              <p:cond delay="2000"/>
                            </p:stCondLst>
                            <p:childTnLst>
                              <p:par>
                                <p:cTn id="90" presetID="34" presetClass="emph" presetSubtype="0" fill="hold" grpId="1" nodeType="afterEffect">
                                  <p:stCondLst>
                                    <p:cond delay="0"/>
                                  </p:stCondLst>
                                  <p:iterate type="lt">
                                    <p:tmPct val="10000"/>
                                  </p:iterate>
                                  <p:childTnLst>
                                    <p:animMotion origin="layout" path="M 0.0 0.0 L 0.0 -0.07213" pathEditMode="relative" ptsTypes="">
                                      <p:cBhvr>
                                        <p:cTn id="91" dur="250" accel="50000" decel="50000" autoRev="1" fill="hold">
                                          <p:stCondLst>
                                            <p:cond delay="0"/>
                                          </p:stCondLst>
                                        </p:cTn>
                                        <p:tgtEl>
                                          <p:spTgt spid="18"/>
                                        </p:tgtEl>
                                        <p:attrNameLst>
                                          <p:attrName>ppt_x</p:attrName>
                                          <p:attrName>ppt_y</p:attrName>
                                        </p:attrNameLst>
                                      </p:cBhvr>
                                    </p:animMotion>
                                    <p:animRot by="1500000">
                                      <p:cBhvr>
                                        <p:cTn id="92" dur="125" fill="hold">
                                          <p:stCondLst>
                                            <p:cond delay="0"/>
                                          </p:stCondLst>
                                        </p:cTn>
                                        <p:tgtEl>
                                          <p:spTgt spid="18"/>
                                        </p:tgtEl>
                                        <p:attrNameLst>
                                          <p:attrName>r</p:attrName>
                                        </p:attrNameLst>
                                      </p:cBhvr>
                                    </p:animRot>
                                    <p:animRot by="-1500000">
                                      <p:cBhvr>
                                        <p:cTn id="93" dur="125" fill="hold">
                                          <p:stCondLst>
                                            <p:cond delay="125"/>
                                          </p:stCondLst>
                                        </p:cTn>
                                        <p:tgtEl>
                                          <p:spTgt spid="18"/>
                                        </p:tgtEl>
                                        <p:attrNameLst>
                                          <p:attrName>r</p:attrName>
                                        </p:attrNameLst>
                                      </p:cBhvr>
                                    </p:animRot>
                                    <p:animRot by="-1500000">
                                      <p:cBhvr>
                                        <p:cTn id="94" dur="125" fill="hold">
                                          <p:stCondLst>
                                            <p:cond delay="250"/>
                                          </p:stCondLst>
                                        </p:cTn>
                                        <p:tgtEl>
                                          <p:spTgt spid="18"/>
                                        </p:tgtEl>
                                        <p:attrNameLst>
                                          <p:attrName>r</p:attrName>
                                        </p:attrNameLst>
                                      </p:cBhvr>
                                    </p:animRot>
                                    <p:animRot by="1500000">
                                      <p:cBhvr>
                                        <p:cTn id="95" dur="125" fill="hold">
                                          <p:stCondLst>
                                            <p:cond delay="375"/>
                                          </p:stCondLst>
                                        </p:cTn>
                                        <p:tgtEl>
                                          <p:spTgt spid="18"/>
                                        </p:tgtEl>
                                        <p:attrNameLst>
                                          <p:attrName>r</p:attrName>
                                        </p:attrNameLst>
                                      </p:cBhvr>
                                    </p:animRot>
                                  </p:childTnLst>
                                </p:cTn>
                              </p:par>
                              <p:par>
                                <p:cTn id="96" presetID="23" presetClass="entr" presetSubtype="16" fill="hold" grpId="0" nodeType="withEffect">
                                  <p:stCondLst>
                                    <p:cond delay="0"/>
                                  </p:stCondLst>
                                  <p:iterate type="lt">
                                    <p:tmPct val="0"/>
                                  </p:iterate>
                                  <p:childTnLst>
                                    <p:set>
                                      <p:cBhvr>
                                        <p:cTn id="97" dur="1" fill="hold">
                                          <p:stCondLst>
                                            <p:cond delay="0"/>
                                          </p:stCondLst>
                                        </p:cTn>
                                        <p:tgtEl>
                                          <p:spTgt spid="19"/>
                                        </p:tgtEl>
                                        <p:attrNameLst>
                                          <p:attrName>style.visibility</p:attrName>
                                        </p:attrNameLst>
                                      </p:cBhvr>
                                      <p:to>
                                        <p:strVal val="visible"/>
                                      </p:to>
                                    </p:set>
                                    <p:anim calcmode="lin" valueType="num">
                                      <p:cBhvr>
                                        <p:cTn id="98" dur="1000" fill="hold"/>
                                        <p:tgtEl>
                                          <p:spTgt spid="19"/>
                                        </p:tgtEl>
                                        <p:attrNameLst>
                                          <p:attrName>ppt_w</p:attrName>
                                        </p:attrNameLst>
                                      </p:cBhvr>
                                      <p:tavLst>
                                        <p:tav tm="0">
                                          <p:val>
                                            <p:fltVal val="0"/>
                                          </p:val>
                                        </p:tav>
                                        <p:tav tm="100000">
                                          <p:val>
                                            <p:strVal val="#ppt_w"/>
                                          </p:val>
                                        </p:tav>
                                      </p:tavLst>
                                    </p:anim>
                                    <p:anim calcmode="lin" valueType="num">
                                      <p:cBhvr>
                                        <p:cTn id="99" dur="1000" fill="hold"/>
                                        <p:tgtEl>
                                          <p:spTgt spid="1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96"/>
                                            </p:cond>
                                          </p:stCondLst>
                                          <p:endCondLst>
                                            <p:cond evt="onStopAudio" delay="0">
                                              <p:tgtEl>
                                                <p:sldTgt/>
                                              </p:tgtEl>
                                            </p:cond>
                                          </p:endCondLst>
                                        </p:cTn>
                                        <p:tgtEl>
                                          <p:sndTgt r:embed="rId2" name="drumroll.wav"/>
                                        </p:tgtEl>
                                      </p:cMediaNode>
                                    </p:audio>
                                  </p:subTnLst>
                                </p:cTn>
                              </p:par>
                            </p:childTnLst>
                          </p:cTn>
                        </p:par>
                        <p:par>
                          <p:cTn id="100" fill="hold">
                            <p:stCondLst>
                              <p:cond delay="3000"/>
                            </p:stCondLst>
                            <p:childTnLst>
                              <p:par>
                                <p:cTn id="101" presetID="34" presetClass="emph" presetSubtype="0" fill="hold" grpId="1" nodeType="afterEffect">
                                  <p:stCondLst>
                                    <p:cond delay="0"/>
                                  </p:stCondLst>
                                  <p:iterate type="lt">
                                    <p:tmPct val="10000"/>
                                  </p:iterate>
                                  <p:childTnLst>
                                    <p:animMotion origin="layout" path="M 0.0 0.0 L 0.0 -0.07213" pathEditMode="relative" ptsTypes="">
                                      <p:cBhvr>
                                        <p:cTn id="102" dur="250" accel="50000" decel="50000" autoRev="1" fill="hold">
                                          <p:stCondLst>
                                            <p:cond delay="0"/>
                                          </p:stCondLst>
                                        </p:cTn>
                                        <p:tgtEl>
                                          <p:spTgt spid="19"/>
                                        </p:tgtEl>
                                        <p:attrNameLst>
                                          <p:attrName>ppt_x</p:attrName>
                                          <p:attrName>ppt_y</p:attrName>
                                        </p:attrNameLst>
                                      </p:cBhvr>
                                    </p:animMotion>
                                    <p:animRot by="1500000">
                                      <p:cBhvr>
                                        <p:cTn id="103" dur="125" fill="hold">
                                          <p:stCondLst>
                                            <p:cond delay="0"/>
                                          </p:stCondLst>
                                        </p:cTn>
                                        <p:tgtEl>
                                          <p:spTgt spid="19"/>
                                        </p:tgtEl>
                                        <p:attrNameLst>
                                          <p:attrName>r</p:attrName>
                                        </p:attrNameLst>
                                      </p:cBhvr>
                                    </p:animRot>
                                    <p:animRot by="-1500000">
                                      <p:cBhvr>
                                        <p:cTn id="104" dur="125" fill="hold">
                                          <p:stCondLst>
                                            <p:cond delay="125"/>
                                          </p:stCondLst>
                                        </p:cTn>
                                        <p:tgtEl>
                                          <p:spTgt spid="19"/>
                                        </p:tgtEl>
                                        <p:attrNameLst>
                                          <p:attrName>r</p:attrName>
                                        </p:attrNameLst>
                                      </p:cBhvr>
                                    </p:animRot>
                                    <p:animRot by="-1500000">
                                      <p:cBhvr>
                                        <p:cTn id="105" dur="125" fill="hold">
                                          <p:stCondLst>
                                            <p:cond delay="250"/>
                                          </p:stCondLst>
                                        </p:cTn>
                                        <p:tgtEl>
                                          <p:spTgt spid="19"/>
                                        </p:tgtEl>
                                        <p:attrNameLst>
                                          <p:attrName>r</p:attrName>
                                        </p:attrNameLst>
                                      </p:cBhvr>
                                    </p:animRot>
                                    <p:animRot by="1500000">
                                      <p:cBhvr>
                                        <p:cTn id="106" dur="125" fill="hold">
                                          <p:stCondLst>
                                            <p:cond delay="375"/>
                                          </p:stCondLst>
                                        </p:cTn>
                                        <p:tgtEl>
                                          <p:spTgt spid="19"/>
                                        </p:tgtEl>
                                        <p:attrNameLst>
                                          <p:attrName>r</p:attrName>
                                        </p:attrNameLst>
                                      </p:cBhvr>
                                    </p:animRot>
                                  </p:childTnLst>
                                </p:cTn>
                              </p:par>
                              <p:par>
                                <p:cTn id="107" presetID="23" presetClass="entr" presetSubtype="16" fill="hold" grpId="0" nodeType="withEffect">
                                  <p:stCondLst>
                                    <p:cond delay="0"/>
                                  </p:stCondLst>
                                  <p:iterate type="lt">
                                    <p:tmPct val="0"/>
                                  </p:iterate>
                                  <p:childTnLst>
                                    <p:set>
                                      <p:cBhvr>
                                        <p:cTn id="108" dur="1" fill="hold">
                                          <p:stCondLst>
                                            <p:cond delay="0"/>
                                          </p:stCondLst>
                                        </p:cTn>
                                        <p:tgtEl>
                                          <p:spTgt spid="20"/>
                                        </p:tgtEl>
                                        <p:attrNameLst>
                                          <p:attrName>style.visibility</p:attrName>
                                        </p:attrNameLst>
                                      </p:cBhvr>
                                      <p:to>
                                        <p:strVal val="visible"/>
                                      </p:to>
                                    </p:set>
                                    <p:anim calcmode="lin" valueType="num">
                                      <p:cBhvr>
                                        <p:cTn id="109" dur="1000" fill="hold"/>
                                        <p:tgtEl>
                                          <p:spTgt spid="20"/>
                                        </p:tgtEl>
                                        <p:attrNameLst>
                                          <p:attrName>ppt_w</p:attrName>
                                        </p:attrNameLst>
                                      </p:cBhvr>
                                      <p:tavLst>
                                        <p:tav tm="0">
                                          <p:val>
                                            <p:fltVal val="0"/>
                                          </p:val>
                                        </p:tav>
                                        <p:tav tm="100000">
                                          <p:val>
                                            <p:strVal val="#ppt_w"/>
                                          </p:val>
                                        </p:tav>
                                      </p:tavLst>
                                    </p:anim>
                                    <p:anim calcmode="lin" valueType="num">
                                      <p:cBhvr>
                                        <p:cTn id="110" dur="1000" fill="hold"/>
                                        <p:tgtEl>
                                          <p:spTgt spid="2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07"/>
                                            </p:cond>
                                          </p:stCondLst>
                                          <p:endCondLst>
                                            <p:cond evt="onStopAudio" delay="0">
                                              <p:tgtEl>
                                                <p:sldTgt/>
                                              </p:tgtEl>
                                            </p:cond>
                                          </p:endCondLst>
                                        </p:cTn>
                                        <p:tgtEl>
                                          <p:sndTgt r:embed="rId2" name="drumroll.wav"/>
                                        </p:tgtEl>
                                      </p:cMediaNode>
                                    </p:audio>
                                  </p:subTnLst>
                                </p:cTn>
                              </p:par>
                            </p:childTnLst>
                          </p:cTn>
                        </p:par>
                        <p:par>
                          <p:cTn id="111" fill="hold">
                            <p:stCondLst>
                              <p:cond delay="4000"/>
                            </p:stCondLst>
                            <p:childTnLst>
                              <p:par>
                                <p:cTn id="112" presetID="34" presetClass="emph" presetSubtype="0" fill="hold" grpId="1" nodeType="afterEffect">
                                  <p:stCondLst>
                                    <p:cond delay="0"/>
                                  </p:stCondLst>
                                  <p:iterate type="lt">
                                    <p:tmPct val="10000"/>
                                  </p:iterate>
                                  <p:childTnLst>
                                    <p:animMotion origin="layout" path="M 0.0 0.0 L 0.0 -0.07213" pathEditMode="relative" ptsTypes="">
                                      <p:cBhvr>
                                        <p:cTn id="113" dur="250" accel="50000" decel="50000" autoRev="1" fill="hold">
                                          <p:stCondLst>
                                            <p:cond delay="0"/>
                                          </p:stCondLst>
                                        </p:cTn>
                                        <p:tgtEl>
                                          <p:spTgt spid="20"/>
                                        </p:tgtEl>
                                        <p:attrNameLst>
                                          <p:attrName>ppt_x</p:attrName>
                                          <p:attrName>ppt_y</p:attrName>
                                        </p:attrNameLst>
                                      </p:cBhvr>
                                    </p:animMotion>
                                    <p:animRot by="1500000">
                                      <p:cBhvr>
                                        <p:cTn id="114" dur="125" fill="hold">
                                          <p:stCondLst>
                                            <p:cond delay="0"/>
                                          </p:stCondLst>
                                        </p:cTn>
                                        <p:tgtEl>
                                          <p:spTgt spid="20"/>
                                        </p:tgtEl>
                                        <p:attrNameLst>
                                          <p:attrName>r</p:attrName>
                                        </p:attrNameLst>
                                      </p:cBhvr>
                                    </p:animRot>
                                    <p:animRot by="-1500000">
                                      <p:cBhvr>
                                        <p:cTn id="115" dur="125" fill="hold">
                                          <p:stCondLst>
                                            <p:cond delay="125"/>
                                          </p:stCondLst>
                                        </p:cTn>
                                        <p:tgtEl>
                                          <p:spTgt spid="20"/>
                                        </p:tgtEl>
                                        <p:attrNameLst>
                                          <p:attrName>r</p:attrName>
                                        </p:attrNameLst>
                                      </p:cBhvr>
                                    </p:animRot>
                                    <p:animRot by="-1500000">
                                      <p:cBhvr>
                                        <p:cTn id="116" dur="125" fill="hold">
                                          <p:stCondLst>
                                            <p:cond delay="250"/>
                                          </p:stCondLst>
                                        </p:cTn>
                                        <p:tgtEl>
                                          <p:spTgt spid="20"/>
                                        </p:tgtEl>
                                        <p:attrNameLst>
                                          <p:attrName>r</p:attrName>
                                        </p:attrNameLst>
                                      </p:cBhvr>
                                    </p:animRot>
                                    <p:animRot by="1500000">
                                      <p:cBhvr>
                                        <p:cTn id="117" dur="125" fill="hold">
                                          <p:stCondLst>
                                            <p:cond delay="375"/>
                                          </p:stCondLst>
                                        </p:cTn>
                                        <p:tgtEl>
                                          <p:spTgt spid="20"/>
                                        </p:tgtEl>
                                        <p:attrNameLst>
                                          <p:attrName>r</p:attrName>
                                        </p:attrNameLst>
                                      </p:cBhvr>
                                    </p:animRot>
                                  </p:childTnLst>
                                </p:cTn>
                              </p:par>
                              <p:par>
                                <p:cTn id="118" presetID="23" presetClass="entr" presetSubtype="16" fill="hold" grpId="0" nodeType="withEffect">
                                  <p:stCondLst>
                                    <p:cond delay="0"/>
                                  </p:stCondLst>
                                  <p:iterate type="lt">
                                    <p:tmPct val="0"/>
                                  </p:iterate>
                                  <p:childTnLst>
                                    <p:set>
                                      <p:cBhvr>
                                        <p:cTn id="119" dur="1" fill="hold">
                                          <p:stCondLst>
                                            <p:cond delay="0"/>
                                          </p:stCondLst>
                                        </p:cTn>
                                        <p:tgtEl>
                                          <p:spTgt spid="21"/>
                                        </p:tgtEl>
                                        <p:attrNameLst>
                                          <p:attrName>style.visibility</p:attrName>
                                        </p:attrNameLst>
                                      </p:cBhvr>
                                      <p:to>
                                        <p:strVal val="visible"/>
                                      </p:to>
                                    </p:set>
                                    <p:anim calcmode="lin" valueType="num">
                                      <p:cBhvr>
                                        <p:cTn id="120" dur="1000" fill="hold"/>
                                        <p:tgtEl>
                                          <p:spTgt spid="21"/>
                                        </p:tgtEl>
                                        <p:attrNameLst>
                                          <p:attrName>ppt_w</p:attrName>
                                        </p:attrNameLst>
                                      </p:cBhvr>
                                      <p:tavLst>
                                        <p:tav tm="0">
                                          <p:val>
                                            <p:fltVal val="0"/>
                                          </p:val>
                                        </p:tav>
                                        <p:tav tm="100000">
                                          <p:val>
                                            <p:strVal val="#ppt_w"/>
                                          </p:val>
                                        </p:tav>
                                      </p:tavLst>
                                    </p:anim>
                                    <p:anim calcmode="lin" valueType="num">
                                      <p:cBhvr>
                                        <p:cTn id="121" dur="1000" fill="hold"/>
                                        <p:tgtEl>
                                          <p:spTgt spid="21"/>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8"/>
                                            </p:cond>
                                          </p:stCondLst>
                                          <p:endCondLst>
                                            <p:cond evt="onStopAudio" delay="0">
                                              <p:tgtEl>
                                                <p:sldTgt/>
                                              </p:tgtEl>
                                            </p:cond>
                                          </p:endCondLst>
                                        </p:cTn>
                                        <p:tgtEl>
                                          <p:sndTgt r:embed="rId2" name="drumroll.wav"/>
                                        </p:tgtEl>
                                      </p:cMediaNode>
                                    </p:audio>
                                  </p:subTnLst>
                                </p:cTn>
                              </p:par>
                            </p:childTnLst>
                          </p:cTn>
                        </p:par>
                        <p:par>
                          <p:cTn id="122" fill="hold">
                            <p:stCondLst>
                              <p:cond delay="5000"/>
                            </p:stCondLst>
                            <p:childTnLst>
                              <p:par>
                                <p:cTn id="123" presetID="34" presetClass="emph" presetSubtype="0" fill="hold" grpId="1" nodeType="afterEffect">
                                  <p:stCondLst>
                                    <p:cond delay="0"/>
                                  </p:stCondLst>
                                  <p:iterate type="lt">
                                    <p:tmPct val="10000"/>
                                  </p:iterate>
                                  <p:childTnLst>
                                    <p:animMotion origin="layout" path="M 0.0 0.0 L 0.0 -0.07213" pathEditMode="relative" ptsTypes="">
                                      <p:cBhvr>
                                        <p:cTn id="124" dur="250" accel="50000" decel="50000" autoRev="1" fill="hold">
                                          <p:stCondLst>
                                            <p:cond delay="0"/>
                                          </p:stCondLst>
                                        </p:cTn>
                                        <p:tgtEl>
                                          <p:spTgt spid="21"/>
                                        </p:tgtEl>
                                        <p:attrNameLst>
                                          <p:attrName>ppt_x</p:attrName>
                                          <p:attrName>ppt_y</p:attrName>
                                        </p:attrNameLst>
                                      </p:cBhvr>
                                    </p:animMotion>
                                    <p:animRot by="1500000">
                                      <p:cBhvr>
                                        <p:cTn id="125" dur="125" fill="hold">
                                          <p:stCondLst>
                                            <p:cond delay="0"/>
                                          </p:stCondLst>
                                        </p:cTn>
                                        <p:tgtEl>
                                          <p:spTgt spid="21"/>
                                        </p:tgtEl>
                                        <p:attrNameLst>
                                          <p:attrName>r</p:attrName>
                                        </p:attrNameLst>
                                      </p:cBhvr>
                                    </p:animRot>
                                    <p:animRot by="-1500000">
                                      <p:cBhvr>
                                        <p:cTn id="126" dur="125" fill="hold">
                                          <p:stCondLst>
                                            <p:cond delay="125"/>
                                          </p:stCondLst>
                                        </p:cTn>
                                        <p:tgtEl>
                                          <p:spTgt spid="21"/>
                                        </p:tgtEl>
                                        <p:attrNameLst>
                                          <p:attrName>r</p:attrName>
                                        </p:attrNameLst>
                                      </p:cBhvr>
                                    </p:animRot>
                                    <p:animRot by="-1500000">
                                      <p:cBhvr>
                                        <p:cTn id="127" dur="125" fill="hold">
                                          <p:stCondLst>
                                            <p:cond delay="250"/>
                                          </p:stCondLst>
                                        </p:cTn>
                                        <p:tgtEl>
                                          <p:spTgt spid="21"/>
                                        </p:tgtEl>
                                        <p:attrNameLst>
                                          <p:attrName>r</p:attrName>
                                        </p:attrNameLst>
                                      </p:cBhvr>
                                    </p:animRot>
                                    <p:animRot by="1500000">
                                      <p:cBhvr>
                                        <p:cTn id="128" dur="125" fill="hold">
                                          <p:stCondLst>
                                            <p:cond delay="375"/>
                                          </p:stCondLst>
                                        </p:cTn>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p:bldP spid="12" grpId="0"/>
      <p:bldP spid="13" grpId="0"/>
      <p:bldP spid="14" grpId="0"/>
      <p:bldP spid="15" grpId="0"/>
      <p:bldP spid="15" grpId="1"/>
      <p:bldP spid="16" grpId="0"/>
      <p:bldP spid="16" grpId="1"/>
      <p:bldP spid="17" grpId="0"/>
      <p:bldP spid="17" grpId="1"/>
      <p:bldP spid="18" grpId="0"/>
      <p:bldP spid="18" grpId="1"/>
      <p:bldP spid="19" grpId="0"/>
      <p:bldP spid="19" grpId="1"/>
      <p:bldP spid="20" grpId="0"/>
      <p:bldP spid="20" grpId="1"/>
      <p:bldP spid="21" grpId="0"/>
      <p:bldP spid="21"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838200"/>
            <a:ext cx="8229600" cy="10668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sk-SK"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Úloha</a:t>
            </a:r>
            <a:endParaRPr lang="sk-SK"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Zástupný symbol obsahu 2"/>
          <p:cNvSpPr>
            <a:spLocks noGrp="1"/>
          </p:cNvSpPr>
          <p:nvPr>
            <p:ph idx="1"/>
          </p:nvPr>
        </p:nvSpPr>
        <p:spPr>
          <a:xfrm>
            <a:off x="533400" y="1828800"/>
            <a:ext cx="8229600" cy="4572000"/>
          </a:xfrm>
        </p:spPr>
        <p:txBody>
          <a:bodyPr>
            <a:normAutofit lnSpcReduction="10000"/>
          </a:bodyPr>
          <a:lstStyle/>
          <a:p>
            <a:pPr algn="just">
              <a:buNone/>
            </a:pPr>
            <a:endParaRPr lang="sk-SK" sz="2400" dirty="0" smtClean="0"/>
          </a:p>
          <a:p>
            <a:pPr algn="just">
              <a:buNone/>
            </a:pPr>
            <a:r>
              <a:rPr lang="sk-SK" sz="2400" dirty="0" smtClean="0"/>
              <a:t>Naša kocka </a:t>
            </a:r>
            <a:r>
              <a:rPr lang="sk-SK" sz="2400" dirty="0" err="1" smtClean="0"/>
              <a:t>Batilda</a:t>
            </a:r>
            <a:r>
              <a:rPr lang="sk-SK" sz="2400" dirty="0" smtClean="0"/>
              <a:t>  a jej priateľky potrebujú zistiť koľko </a:t>
            </a:r>
            <a:endParaRPr lang="en-US" sz="2400" dirty="0" smtClean="0"/>
          </a:p>
          <a:p>
            <a:pPr algn="just">
              <a:buNone/>
            </a:pPr>
            <a:r>
              <a:rPr lang="en-US" sz="2400" dirty="0" smtClean="0"/>
              <a:t>d</a:t>
            </a:r>
            <a:r>
              <a:rPr lang="sk-SK" sz="2400" dirty="0" smtClean="0"/>
              <a:t>m</a:t>
            </a:r>
            <a:r>
              <a:rPr lang="sk-SK" sz="2400" baseline="30000" dirty="0" smtClean="0">
                <a:ln w="12700">
                  <a:noFill/>
                  <a:prstDash val="solid"/>
                </a:ln>
              </a:rPr>
              <a:t>2</a:t>
            </a:r>
            <a:r>
              <a:rPr lang="sk-SK" sz="2400" dirty="0" smtClean="0"/>
              <a:t> látky budú potrebovať na ušitie šiat. Samozrejme, že </a:t>
            </a:r>
            <a:endParaRPr lang="en-US" sz="2400" dirty="0" smtClean="0"/>
          </a:p>
          <a:p>
            <a:pPr algn="just">
              <a:buNone/>
            </a:pPr>
            <a:r>
              <a:rPr lang="sk-SK" sz="2400" dirty="0" smtClean="0"/>
              <a:t>vedia miery ich hrana má dĺžku 30cm. Koľko látky budú </a:t>
            </a:r>
            <a:endParaRPr lang="en-US" sz="2400" dirty="0" smtClean="0"/>
          </a:p>
          <a:p>
            <a:pPr algn="just">
              <a:buNone/>
            </a:pPr>
            <a:r>
              <a:rPr lang="sk-SK" sz="2400" dirty="0" smtClean="0"/>
              <a:t>potrebovať na ušitie 1,2,3 až 10 šiat ?</a:t>
            </a:r>
            <a:endParaRPr lang="en-US" sz="2400" dirty="0" smtClean="0"/>
          </a:p>
          <a:p>
            <a:pPr algn="just">
              <a:buNone/>
            </a:pPr>
            <a:endParaRPr lang="en-US" sz="2400" dirty="0" smtClean="0"/>
          </a:p>
          <a:p>
            <a:pPr algn="just">
              <a:buNone/>
            </a:pPr>
            <a:endParaRPr lang="en-US" sz="2400" dirty="0" smtClean="0"/>
          </a:p>
          <a:p>
            <a:pPr algn="just">
              <a:buNone/>
            </a:pPr>
            <a:endParaRPr lang="en-US" sz="2400" dirty="0" smtClean="0"/>
          </a:p>
          <a:p>
            <a:pPr algn="just">
              <a:buNone/>
            </a:pPr>
            <a:endParaRPr lang="en-US" sz="2400" dirty="0" smtClean="0"/>
          </a:p>
          <a:p>
            <a:pPr algn="just">
              <a:buNone/>
            </a:pPr>
            <a:endParaRPr lang="en-US" sz="2400" dirty="0" smtClean="0"/>
          </a:p>
          <a:p>
            <a:pPr algn="just">
              <a:buNone/>
            </a:pPr>
            <a:endParaRPr lang="en-US" sz="2400" dirty="0" smtClean="0"/>
          </a:p>
          <a:p>
            <a:pPr algn="just">
              <a:buNone/>
            </a:pPr>
            <a:r>
              <a:rPr lang="en-US" sz="2400" dirty="0" smtClean="0"/>
              <a:t>Na </a:t>
            </a:r>
            <a:r>
              <a:rPr lang="en-US" sz="2400" dirty="0" err="1" smtClean="0"/>
              <a:t>jedn</a:t>
            </a:r>
            <a:r>
              <a:rPr lang="sk-SK" sz="2400" dirty="0" smtClean="0"/>
              <a:t>y šaty potrebuje </a:t>
            </a:r>
            <a:r>
              <a:rPr lang="sk-SK" sz="2400" dirty="0" err="1" smtClean="0"/>
              <a:t>Batilda</a:t>
            </a:r>
            <a:r>
              <a:rPr lang="sk-SK" sz="2400" dirty="0" smtClean="0"/>
              <a:t> 54 dm</a:t>
            </a:r>
            <a:r>
              <a:rPr lang="sk-SK" sz="2400" baseline="30000" dirty="0" smtClean="0"/>
              <a:t>2</a:t>
            </a:r>
            <a:r>
              <a:rPr lang="sk-SK" sz="2400" dirty="0" smtClean="0"/>
              <a:t> látky.</a:t>
            </a:r>
            <a:r>
              <a:rPr lang="en-US" sz="2400" dirty="0" smtClean="0"/>
              <a:t> </a:t>
            </a:r>
            <a:endParaRPr lang="sk-SK" sz="2400" dirty="0"/>
          </a:p>
        </p:txBody>
      </p:sp>
      <p:graphicFrame>
        <p:nvGraphicFramePr>
          <p:cNvPr id="4" name="Tabuľka 3"/>
          <p:cNvGraphicFramePr>
            <a:graphicFrameLocks noGrp="1"/>
          </p:cNvGraphicFramePr>
          <p:nvPr/>
        </p:nvGraphicFramePr>
        <p:xfrm>
          <a:off x="1066800" y="3886200"/>
          <a:ext cx="3505200" cy="1780688"/>
        </p:xfrm>
        <a:graphic>
          <a:graphicData uri="http://schemas.openxmlformats.org/drawingml/2006/table">
            <a:tbl>
              <a:tblPr>
                <a:tableStyleId>{284E427A-3D55-4303-BF80-6455036E1DE7}</a:tableStyleId>
              </a:tblPr>
              <a:tblGrid>
                <a:gridCol w="3505200"/>
              </a:tblGrid>
              <a:tr h="403151">
                <a:tc>
                  <a:txBody>
                    <a:bodyPr/>
                    <a:lstStyle/>
                    <a:p>
                      <a:pPr algn="l" fontAlgn="b"/>
                      <a:r>
                        <a:rPr lang="sk-SK" sz="2800" b="1" u="none" strike="noStrike"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a:t>
                      </a:r>
                      <a:r>
                        <a:rPr lang="sk-SK" sz="2000" b="1" u="none" strike="noStrike"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=6*a*a</a:t>
                      </a:r>
                      <a:endParaRPr lang="sk-SK" sz="2000" b="0" i="0" u="none" strike="noStrike" dirty="0">
                        <a:solidFill>
                          <a:srgbClr val="000000"/>
                        </a:solidFill>
                        <a:latin typeface="Calibri"/>
                      </a:endParaRPr>
                    </a:p>
                  </a:txBody>
                  <a:tcPr marL="0" marR="0" marT="0" marB="0" anchor="b"/>
                </a:tc>
              </a:tr>
              <a:tr h="403151">
                <a:tc>
                  <a:txBody>
                    <a:bodyPr/>
                    <a:lstStyle/>
                    <a:p>
                      <a:pPr algn="l" fontAlgn="b"/>
                      <a:r>
                        <a:rPr lang="sk-SK" sz="2800" u="none" strike="noStrike" dirty="0"/>
                        <a:t>S</a:t>
                      </a:r>
                      <a:r>
                        <a:rPr lang="sk-SK" sz="2000" u="none" strike="noStrike" dirty="0"/>
                        <a:t>=6*30*30</a:t>
                      </a:r>
                      <a:endParaRPr lang="sk-SK" sz="2000" b="0" i="0" u="none" strike="noStrike" dirty="0">
                        <a:solidFill>
                          <a:srgbClr val="000000"/>
                        </a:solidFill>
                        <a:latin typeface="Calibri"/>
                      </a:endParaRPr>
                    </a:p>
                  </a:txBody>
                  <a:tcPr marL="0" marR="0" marT="0" marB="0" anchor="b"/>
                </a:tc>
              </a:tr>
              <a:tr h="463624">
                <a:tc>
                  <a:txBody>
                    <a:bodyPr/>
                    <a:lstStyle/>
                    <a:p>
                      <a:pPr algn="l" fontAlgn="b"/>
                      <a:r>
                        <a:rPr lang="sk-SK" sz="2800" u="none" strike="noStrike" dirty="0"/>
                        <a:t>S</a:t>
                      </a:r>
                      <a:r>
                        <a:rPr lang="sk-SK" sz="2000" u="none" strike="noStrike" dirty="0"/>
                        <a:t>=5400 cm</a:t>
                      </a:r>
                      <a:r>
                        <a:rPr lang="sk-SK" sz="2000" u="none" strike="noStrike" baseline="30000" dirty="0"/>
                        <a:t>2</a:t>
                      </a:r>
                      <a:endParaRPr lang="sk-SK" sz="2000" b="0" i="0" u="none" strike="noStrike" dirty="0">
                        <a:solidFill>
                          <a:srgbClr val="000000"/>
                        </a:solidFill>
                        <a:latin typeface="Calibri"/>
                      </a:endParaRPr>
                    </a:p>
                  </a:txBody>
                  <a:tcPr marL="0" marR="0" marT="0" marB="0" anchor="b"/>
                </a:tc>
              </a:tr>
              <a:tr h="463624">
                <a:tc>
                  <a:txBody>
                    <a:bodyPr/>
                    <a:lstStyle/>
                    <a:p>
                      <a:pPr algn="l" fontAlgn="b"/>
                      <a:r>
                        <a:rPr lang="sk-SK" sz="2800" u="none" strike="noStrike" dirty="0"/>
                        <a:t>S</a:t>
                      </a:r>
                      <a:r>
                        <a:rPr lang="sk-SK" sz="2000" u="none" strike="noStrike" dirty="0"/>
                        <a:t>=54 dm</a:t>
                      </a:r>
                      <a:r>
                        <a:rPr lang="sk-SK" sz="2000" u="none" strike="noStrike" baseline="30000" dirty="0"/>
                        <a:t>2</a:t>
                      </a:r>
                      <a:endParaRPr lang="sk-SK" sz="2000" b="0" i="0" u="none" strike="noStrike" dirty="0">
                        <a:solidFill>
                          <a:srgbClr val="000000"/>
                        </a:solidFill>
                        <a:latin typeface="Calibri"/>
                      </a:endParaRPr>
                    </a:p>
                  </a:txBody>
                  <a:tcPr marL="0" marR="0" marT="0" marB="0" anchor="b"/>
                </a:tc>
              </a:tr>
            </a:tbl>
          </a:graphicData>
        </a:graphic>
      </p:graphicFrame>
      <p:pic>
        <p:nvPicPr>
          <p:cNvPr id="2050" name="Picture 2" descr="http://www.detskeihrisko.eu/394-1263-thickbox/hracia-kocka.jpg"/>
          <p:cNvPicPr>
            <a:picLocks noChangeAspect="1" noChangeArrowheads="1"/>
          </p:cNvPicPr>
          <p:nvPr/>
        </p:nvPicPr>
        <p:blipFill>
          <a:blip r:embed="rId2" cstate="print"/>
          <a:srcRect/>
          <a:stretch>
            <a:fillRect/>
          </a:stretch>
        </p:blipFill>
        <p:spPr bwMode="auto">
          <a:xfrm>
            <a:off x="5638800" y="3200400"/>
            <a:ext cx="2743200" cy="2743200"/>
          </a:xfrm>
          <a:prstGeom prst="rect">
            <a:avLst/>
          </a:prstGeom>
          <a:noFill/>
        </p:spPr>
      </p:pic>
      <p:pic>
        <p:nvPicPr>
          <p:cNvPr id="6" name="Obrázok 5" descr="Obrázok1.jpg"/>
          <p:cNvPicPr>
            <a:picLocks noChangeAspect="1"/>
          </p:cNvPicPr>
          <p:nvPr/>
        </p:nvPicPr>
        <p:blipFill>
          <a:blip r:embed="rId3" cstate="print"/>
          <a:stretch>
            <a:fillRect/>
          </a:stretch>
        </p:blipFill>
        <p:spPr>
          <a:xfrm>
            <a:off x="762000" y="609600"/>
            <a:ext cx="1524000" cy="1481328"/>
          </a:xfrm>
          <a:prstGeom prst="rect">
            <a:avLst/>
          </a:prstGeom>
        </p:spPr>
      </p:pic>
    </p:spTree>
  </p:cSld>
  <p:clrMapOvr>
    <a:masterClrMapping/>
  </p:clrMapOvr>
  <p:transition spd="slow">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62000"/>
            <a:ext cx="8229600" cy="10668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sk-SK"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Tabuľka a graf</a:t>
            </a:r>
            <a:endParaRPr lang="sk-SK"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4" name="Zástupný symbol obsahu 3"/>
          <p:cNvGraphicFramePr>
            <a:graphicFrameLocks noGrp="1"/>
          </p:cNvGraphicFramePr>
          <p:nvPr>
            <p:ph idx="1"/>
          </p:nvPr>
        </p:nvGraphicFramePr>
        <p:xfrm>
          <a:off x="457200" y="2057400"/>
          <a:ext cx="3429000" cy="2944416"/>
        </p:xfrm>
        <a:graphic>
          <a:graphicData uri="http://schemas.openxmlformats.org/drawingml/2006/table">
            <a:tbl>
              <a:tblPr>
                <a:tableStyleId>{3C2FFA5D-87B4-456A-9821-1D502468CF0F}</a:tableStyleId>
              </a:tblPr>
              <a:tblGrid>
                <a:gridCol w="829340"/>
                <a:gridCol w="1075660"/>
                <a:gridCol w="1524000"/>
              </a:tblGrid>
              <a:tr h="262176">
                <a:tc rowSpan="11">
                  <a:txBody>
                    <a:bodyPr/>
                    <a:lstStyle/>
                    <a:p>
                      <a:pPr algn="l" fontAlgn="b"/>
                      <a:r>
                        <a:rPr lang="sk-SK" sz="1100" u="none" strike="noStrike" dirty="0"/>
                        <a:t> </a:t>
                      </a:r>
                      <a:endParaRPr lang="sk-SK" sz="1100" b="0" i="0" u="none" strike="noStrike" dirty="0">
                        <a:solidFill>
                          <a:srgbClr val="000000"/>
                        </a:solidFill>
                        <a:latin typeface="Calibri"/>
                      </a:endParaRPr>
                    </a:p>
                    <a:p>
                      <a:pPr algn="l" fontAlgn="b"/>
                      <a:r>
                        <a:rPr lang="sk-SK" sz="1100" u="none" strike="noStrike" dirty="0"/>
                        <a:t> </a:t>
                      </a:r>
                      <a:endParaRPr lang="sk-SK" sz="1100" b="0" i="0" u="none" strike="noStrike" dirty="0">
                        <a:solidFill>
                          <a:srgbClr val="000000"/>
                        </a:solidFill>
                        <a:latin typeface="Calibri"/>
                      </a:endParaRPr>
                    </a:p>
                    <a:p>
                      <a:pPr algn="l" fontAlgn="b"/>
                      <a:r>
                        <a:rPr lang="sk-SK" sz="1100" u="none" strike="noStrike" dirty="0"/>
                        <a:t> </a:t>
                      </a:r>
                      <a:endParaRPr lang="sk-SK" sz="1100" b="0" i="0" u="none" strike="noStrike" dirty="0">
                        <a:solidFill>
                          <a:srgbClr val="000000"/>
                        </a:solidFill>
                        <a:latin typeface="Calibri"/>
                      </a:endParaRPr>
                    </a:p>
                    <a:p>
                      <a:pPr algn="l" fontAlgn="b"/>
                      <a:r>
                        <a:rPr lang="sk-SK" sz="1100" u="none" strike="noStrike" dirty="0"/>
                        <a:t> </a:t>
                      </a:r>
                      <a:endParaRPr lang="sk-SK" sz="1100" b="0" i="0" u="none" strike="noStrike" dirty="0">
                        <a:solidFill>
                          <a:srgbClr val="000000"/>
                        </a:solidFill>
                        <a:latin typeface="Calibri"/>
                      </a:endParaRPr>
                    </a:p>
                    <a:p>
                      <a:pPr algn="l" fontAlgn="b"/>
                      <a:r>
                        <a:rPr lang="sk-SK" sz="1100" u="none" strike="noStrike" dirty="0"/>
                        <a:t> </a:t>
                      </a:r>
                      <a:endParaRPr lang="sk-SK" sz="1100" b="0" i="0" u="none" strike="noStrike" dirty="0">
                        <a:solidFill>
                          <a:srgbClr val="000000"/>
                        </a:solidFill>
                        <a:latin typeface="Calibri"/>
                      </a:endParaRPr>
                    </a:p>
                    <a:p>
                      <a:pPr algn="l" fontAlgn="b"/>
                      <a:r>
                        <a:rPr lang="sk-SK" sz="1100" u="none" strike="noStrike" dirty="0"/>
                        <a:t> </a:t>
                      </a:r>
                      <a:endParaRPr lang="sk-SK" sz="1100" b="0" i="0" u="none" strike="noStrike" dirty="0">
                        <a:solidFill>
                          <a:srgbClr val="000000"/>
                        </a:solidFill>
                        <a:latin typeface="Calibri"/>
                      </a:endParaRPr>
                    </a:p>
                    <a:p>
                      <a:pPr algn="l" fontAlgn="b"/>
                      <a:r>
                        <a:rPr lang="sk-SK" sz="1100" u="none" strike="noStrike" dirty="0"/>
                        <a:t> </a:t>
                      </a:r>
                      <a:endParaRPr lang="sk-SK" sz="1100" b="0" i="0" u="none" strike="noStrike" dirty="0">
                        <a:solidFill>
                          <a:srgbClr val="000000"/>
                        </a:solidFill>
                        <a:latin typeface="Calibri"/>
                      </a:endParaRPr>
                    </a:p>
                    <a:p>
                      <a:pPr algn="l" fontAlgn="b"/>
                      <a:r>
                        <a:rPr lang="sk-SK" sz="1100" u="none" strike="noStrike" dirty="0"/>
                        <a:t> </a:t>
                      </a:r>
                      <a:endParaRPr lang="sk-SK" sz="1100" b="0" i="0" u="none" strike="noStrike" dirty="0">
                        <a:solidFill>
                          <a:srgbClr val="000000"/>
                        </a:solidFill>
                        <a:latin typeface="Calibri"/>
                      </a:endParaRPr>
                    </a:p>
                    <a:p>
                      <a:pPr algn="l" fontAlgn="b"/>
                      <a:r>
                        <a:rPr lang="sk-SK" sz="1100" u="none" strike="noStrike" dirty="0"/>
                        <a:t> </a:t>
                      </a:r>
                      <a:endParaRPr lang="sk-SK" sz="1100" b="0" i="0" u="none" strike="noStrike" dirty="0">
                        <a:solidFill>
                          <a:srgbClr val="000000"/>
                        </a:solidFill>
                        <a:latin typeface="Calibri"/>
                      </a:endParaRPr>
                    </a:p>
                    <a:p>
                      <a:pPr algn="l" fontAlgn="b"/>
                      <a:r>
                        <a:rPr lang="sk-SK" sz="1100" u="none" strike="noStrike" dirty="0"/>
                        <a:t> </a:t>
                      </a:r>
                      <a:endParaRPr lang="sk-SK" sz="1100" b="0" i="0" u="none" strike="noStrike" dirty="0">
                        <a:solidFill>
                          <a:srgbClr val="000000"/>
                        </a:solidFill>
                        <a:latin typeface="Calibri"/>
                      </a:endParaRPr>
                    </a:p>
                    <a:p>
                      <a:pPr algn="l" fontAlgn="b"/>
                      <a:r>
                        <a:rPr lang="sk-SK" sz="1100" u="none" strike="noStrike" dirty="0"/>
                        <a:t> </a:t>
                      </a:r>
                      <a:endParaRPr lang="sk-SK" sz="1100" b="0" i="0" u="none" strike="noStrike" dirty="0">
                        <a:solidFill>
                          <a:srgbClr val="000000"/>
                        </a:solidFill>
                        <a:latin typeface="Calibri"/>
                      </a:endParaRPr>
                    </a:p>
                  </a:txBody>
                  <a:tcPr marL="0" marR="0" marT="0" marB="0" anchor="b"/>
                </a:tc>
                <a:tc>
                  <a:txBody>
                    <a:bodyPr/>
                    <a:lstStyle/>
                    <a:p>
                      <a:pPr algn="l" fontAlgn="b"/>
                      <a:r>
                        <a:rPr lang="sk-SK" sz="1400" u="none" strike="noStrike" dirty="0">
                          <a:effectLst>
                            <a:glow rad="228600">
                              <a:schemeClr val="accent2">
                                <a:satMod val="175000"/>
                                <a:alpha val="40000"/>
                              </a:schemeClr>
                            </a:glow>
                          </a:effectLst>
                        </a:rPr>
                        <a:t>Počet šiat/ks</a:t>
                      </a:r>
                      <a:endParaRPr lang="sk-SK" sz="1400" b="0" i="0" u="none" strike="noStrike" dirty="0">
                        <a:solidFill>
                          <a:srgbClr val="000000"/>
                        </a:solidFill>
                        <a:effectLst>
                          <a:glow rad="228600">
                            <a:schemeClr val="accent2">
                              <a:satMod val="175000"/>
                              <a:alpha val="40000"/>
                            </a:schemeClr>
                          </a:glow>
                        </a:effectLst>
                        <a:latin typeface="Calibri"/>
                      </a:endParaRPr>
                    </a:p>
                  </a:txBody>
                  <a:tcPr marL="0" marR="0" marT="0" marB="0" anchor="b"/>
                </a:tc>
                <a:tc>
                  <a:txBody>
                    <a:bodyPr/>
                    <a:lstStyle/>
                    <a:p>
                      <a:pPr algn="l" fontAlgn="b"/>
                      <a:r>
                        <a:rPr lang="sk-SK" sz="1200" u="none" strike="noStrike" dirty="0">
                          <a:effectLst>
                            <a:glow rad="228600">
                              <a:schemeClr val="accent2">
                                <a:satMod val="175000"/>
                                <a:alpha val="40000"/>
                              </a:schemeClr>
                            </a:glow>
                          </a:effectLst>
                        </a:rPr>
                        <a:t>Množstvo látky/dm</a:t>
                      </a:r>
                      <a:r>
                        <a:rPr lang="sk-SK" sz="1200" u="none" strike="noStrike" baseline="30000" dirty="0">
                          <a:effectLst>
                            <a:glow rad="228600">
                              <a:schemeClr val="accent2">
                                <a:satMod val="175000"/>
                                <a:alpha val="40000"/>
                              </a:schemeClr>
                            </a:glow>
                          </a:effectLst>
                        </a:rPr>
                        <a:t>2</a:t>
                      </a:r>
                      <a:endParaRPr lang="sk-SK" sz="1200" b="0" i="0" u="none" strike="noStrike" dirty="0">
                        <a:solidFill>
                          <a:srgbClr val="000000"/>
                        </a:solidFill>
                        <a:effectLst>
                          <a:glow rad="228600">
                            <a:schemeClr val="accent2">
                              <a:satMod val="175000"/>
                              <a:alpha val="40000"/>
                            </a:schemeClr>
                          </a:glow>
                        </a:effectLst>
                        <a:latin typeface="Calibri"/>
                      </a:endParaRPr>
                    </a:p>
                  </a:txBody>
                  <a:tcPr marL="0" marR="0" marT="0" marB="0" anchor="b"/>
                </a:tc>
              </a:tr>
              <a:tr h="227975">
                <a:tc vMerge="1">
                  <a:txBody>
                    <a:bodyPr/>
                    <a:lstStyle/>
                    <a:p>
                      <a:pPr algn="l" fontAlgn="b"/>
                      <a:endParaRPr lang="sk-SK" sz="1100" b="0" i="0" u="none" strike="noStrike" dirty="0">
                        <a:solidFill>
                          <a:srgbClr val="000000"/>
                        </a:solidFill>
                        <a:latin typeface="Calibri"/>
                      </a:endParaRPr>
                    </a:p>
                  </a:txBody>
                  <a:tcPr marL="0" marR="0" marT="0" marB="0" anchor="b"/>
                </a:tc>
                <a:tc>
                  <a:txBody>
                    <a:bodyPr/>
                    <a:lstStyle/>
                    <a:p>
                      <a:pPr algn="r" fontAlgn="b"/>
                      <a:r>
                        <a:rPr lang="sk-SK" sz="1600" u="none" strike="noStrike" dirty="0"/>
                        <a:t>1</a:t>
                      </a:r>
                      <a:endParaRPr lang="sk-SK" sz="1600" b="0" i="0" u="none" strike="noStrike" dirty="0">
                        <a:solidFill>
                          <a:srgbClr val="000000"/>
                        </a:solidFill>
                        <a:latin typeface="Calibri"/>
                      </a:endParaRPr>
                    </a:p>
                  </a:txBody>
                  <a:tcPr marL="0" marR="0" marT="0" marB="0" anchor="b"/>
                </a:tc>
                <a:tc>
                  <a:txBody>
                    <a:bodyPr/>
                    <a:lstStyle/>
                    <a:p>
                      <a:pPr algn="r" fontAlgn="b"/>
                      <a:r>
                        <a:rPr lang="sk-SK" sz="1600" u="none" strike="noStrike" dirty="0"/>
                        <a:t>54</a:t>
                      </a:r>
                      <a:endParaRPr lang="sk-SK" sz="1600" b="0" i="0" u="none" strike="noStrike" dirty="0">
                        <a:solidFill>
                          <a:srgbClr val="000000"/>
                        </a:solidFill>
                        <a:latin typeface="Calibri"/>
                      </a:endParaRPr>
                    </a:p>
                  </a:txBody>
                  <a:tcPr marL="0" marR="0" marT="0" marB="0" anchor="b"/>
                </a:tc>
              </a:tr>
              <a:tr h="227975">
                <a:tc vMerge="1">
                  <a:txBody>
                    <a:bodyPr/>
                    <a:lstStyle/>
                    <a:p>
                      <a:pPr algn="l" fontAlgn="b"/>
                      <a:endParaRPr lang="sk-SK" sz="1100" b="0" i="0" u="none" strike="noStrike" dirty="0">
                        <a:solidFill>
                          <a:srgbClr val="000000"/>
                        </a:solidFill>
                        <a:latin typeface="Calibri"/>
                      </a:endParaRPr>
                    </a:p>
                  </a:txBody>
                  <a:tcPr marL="0" marR="0" marT="0" marB="0" anchor="b"/>
                </a:tc>
                <a:tc>
                  <a:txBody>
                    <a:bodyPr/>
                    <a:lstStyle/>
                    <a:p>
                      <a:pPr algn="r" fontAlgn="b"/>
                      <a:r>
                        <a:rPr lang="sk-SK" sz="1600" u="none" strike="noStrike" dirty="0"/>
                        <a:t>2</a:t>
                      </a:r>
                      <a:endParaRPr lang="sk-SK" sz="1600" b="0" i="0" u="none" strike="noStrike" dirty="0">
                        <a:solidFill>
                          <a:srgbClr val="000000"/>
                        </a:solidFill>
                        <a:latin typeface="Calibri"/>
                      </a:endParaRPr>
                    </a:p>
                  </a:txBody>
                  <a:tcPr marL="0" marR="0" marT="0" marB="0" anchor="b"/>
                </a:tc>
                <a:tc>
                  <a:txBody>
                    <a:bodyPr/>
                    <a:lstStyle/>
                    <a:p>
                      <a:pPr algn="r" fontAlgn="b"/>
                      <a:r>
                        <a:rPr lang="sk-SK" sz="1600" u="none" strike="noStrike" dirty="0"/>
                        <a:t>108</a:t>
                      </a:r>
                      <a:endParaRPr lang="sk-SK" sz="1600" b="0" i="0" u="none" strike="noStrike" dirty="0">
                        <a:solidFill>
                          <a:srgbClr val="000000"/>
                        </a:solidFill>
                        <a:latin typeface="Calibri"/>
                      </a:endParaRPr>
                    </a:p>
                  </a:txBody>
                  <a:tcPr marL="0" marR="0" marT="0" marB="0" anchor="b"/>
                </a:tc>
              </a:tr>
              <a:tr h="227975">
                <a:tc vMerge="1">
                  <a:txBody>
                    <a:bodyPr/>
                    <a:lstStyle/>
                    <a:p>
                      <a:pPr algn="l" fontAlgn="b"/>
                      <a:endParaRPr lang="sk-SK" sz="1100" b="0" i="0" u="none" strike="noStrike" dirty="0">
                        <a:solidFill>
                          <a:srgbClr val="000000"/>
                        </a:solidFill>
                        <a:latin typeface="Calibri"/>
                      </a:endParaRPr>
                    </a:p>
                  </a:txBody>
                  <a:tcPr marL="0" marR="0" marT="0" marB="0" anchor="b"/>
                </a:tc>
                <a:tc>
                  <a:txBody>
                    <a:bodyPr/>
                    <a:lstStyle/>
                    <a:p>
                      <a:pPr algn="r" fontAlgn="b"/>
                      <a:r>
                        <a:rPr lang="sk-SK" sz="1600" u="none" strike="noStrike" dirty="0"/>
                        <a:t>3</a:t>
                      </a:r>
                      <a:endParaRPr lang="sk-SK" sz="1600" b="0" i="0" u="none" strike="noStrike" dirty="0">
                        <a:solidFill>
                          <a:srgbClr val="000000"/>
                        </a:solidFill>
                        <a:latin typeface="Calibri"/>
                      </a:endParaRPr>
                    </a:p>
                  </a:txBody>
                  <a:tcPr marL="0" marR="0" marT="0" marB="0" anchor="b"/>
                </a:tc>
                <a:tc>
                  <a:txBody>
                    <a:bodyPr/>
                    <a:lstStyle/>
                    <a:p>
                      <a:pPr algn="r" fontAlgn="b"/>
                      <a:r>
                        <a:rPr lang="sk-SK" sz="1600" u="none" strike="noStrike" dirty="0"/>
                        <a:t>162</a:t>
                      </a:r>
                      <a:endParaRPr lang="sk-SK" sz="1600" b="0" i="0" u="none" strike="noStrike" dirty="0">
                        <a:solidFill>
                          <a:srgbClr val="000000"/>
                        </a:solidFill>
                        <a:latin typeface="Calibri"/>
                      </a:endParaRPr>
                    </a:p>
                  </a:txBody>
                  <a:tcPr marL="0" marR="0" marT="0" marB="0" anchor="b"/>
                </a:tc>
              </a:tr>
              <a:tr h="227975">
                <a:tc vMerge="1">
                  <a:txBody>
                    <a:bodyPr/>
                    <a:lstStyle/>
                    <a:p>
                      <a:pPr algn="l" fontAlgn="b"/>
                      <a:endParaRPr lang="sk-SK" sz="1100" b="0" i="0" u="none" strike="noStrike" dirty="0">
                        <a:solidFill>
                          <a:srgbClr val="000000"/>
                        </a:solidFill>
                        <a:latin typeface="Calibri"/>
                      </a:endParaRPr>
                    </a:p>
                  </a:txBody>
                  <a:tcPr marL="0" marR="0" marT="0" marB="0" anchor="b"/>
                </a:tc>
                <a:tc>
                  <a:txBody>
                    <a:bodyPr/>
                    <a:lstStyle/>
                    <a:p>
                      <a:pPr algn="r" fontAlgn="b"/>
                      <a:r>
                        <a:rPr lang="sk-SK" sz="1600" u="none" strike="noStrike"/>
                        <a:t>4</a:t>
                      </a:r>
                      <a:endParaRPr lang="sk-SK" sz="1600" b="0" i="0" u="none" strike="noStrike">
                        <a:solidFill>
                          <a:srgbClr val="000000"/>
                        </a:solidFill>
                        <a:latin typeface="Calibri"/>
                      </a:endParaRPr>
                    </a:p>
                  </a:txBody>
                  <a:tcPr marL="0" marR="0" marT="0" marB="0" anchor="b"/>
                </a:tc>
                <a:tc>
                  <a:txBody>
                    <a:bodyPr/>
                    <a:lstStyle/>
                    <a:p>
                      <a:pPr algn="r" fontAlgn="b"/>
                      <a:r>
                        <a:rPr lang="sk-SK" sz="1600" u="none" strike="noStrike" dirty="0"/>
                        <a:t>216</a:t>
                      </a:r>
                      <a:endParaRPr lang="sk-SK" sz="1600" b="0" i="0" u="none" strike="noStrike" dirty="0">
                        <a:solidFill>
                          <a:srgbClr val="000000"/>
                        </a:solidFill>
                        <a:latin typeface="Calibri"/>
                      </a:endParaRPr>
                    </a:p>
                  </a:txBody>
                  <a:tcPr marL="0" marR="0" marT="0" marB="0" anchor="b"/>
                </a:tc>
              </a:tr>
              <a:tr h="227975">
                <a:tc vMerge="1">
                  <a:txBody>
                    <a:bodyPr/>
                    <a:lstStyle/>
                    <a:p>
                      <a:pPr algn="l" fontAlgn="b"/>
                      <a:endParaRPr lang="sk-SK" sz="1100" b="0" i="0" u="none" strike="noStrike" dirty="0">
                        <a:solidFill>
                          <a:srgbClr val="000000"/>
                        </a:solidFill>
                        <a:latin typeface="Calibri"/>
                      </a:endParaRPr>
                    </a:p>
                  </a:txBody>
                  <a:tcPr marL="0" marR="0" marT="0" marB="0" anchor="b"/>
                </a:tc>
                <a:tc>
                  <a:txBody>
                    <a:bodyPr/>
                    <a:lstStyle/>
                    <a:p>
                      <a:pPr algn="r" fontAlgn="b"/>
                      <a:r>
                        <a:rPr lang="sk-SK" sz="1600" u="none" strike="noStrike"/>
                        <a:t>5</a:t>
                      </a:r>
                      <a:endParaRPr lang="sk-SK" sz="1600" b="0" i="0" u="none" strike="noStrike">
                        <a:solidFill>
                          <a:srgbClr val="000000"/>
                        </a:solidFill>
                        <a:latin typeface="Calibri"/>
                      </a:endParaRPr>
                    </a:p>
                  </a:txBody>
                  <a:tcPr marL="0" marR="0" marT="0" marB="0" anchor="b"/>
                </a:tc>
                <a:tc>
                  <a:txBody>
                    <a:bodyPr/>
                    <a:lstStyle/>
                    <a:p>
                      <a:pPr algn="r" fontAlgn="b"/>
                      <a:r>
                        <a:rPr lang="sk-SK" sz="1600" u="none" strike="noStrike" dirty="0"/>
                        <a:t>270</a:t>
                      </a:r>
                      <a:endParaRPr lang="sk-SK" sz="1600" b="0" i="0" u="none" strike="noStrike" dirty="0">
                        <a:solidFill>
                          <a:srgbClr val="000000"/>
                        </a:solidFill>
                        <a:latin typeface="Calibri"/>
                      </a:endParaRPr>
                    </a:p>
                  </a:txBody>
                  <a:tcPr marL="0" marR="0" marT="0" marB="0" anchor="b"/>
                </a:tc>
              </a:tr>
              <a:tr h="227975">
                <a:tc vMerge="1">
                  <a:txBody>
                    <a:bodyPr/>
                    <a:lstStyle/>
                    <a:p>
                      <a:pPr algn="l" fontAlgn="b"/>
                      <a:endParaRPr lang="sk-SK" sz="1100" b="0" i="0" u="none" strike="noStrike">
                        <a:solidFill>
                          <a:srgbClr val="000000"/>
                        </a:solidFill>
                        <a:latin typeface="Calibri"/>
                      </a:endParaRPr>
                    </a:p>
                  </a:txBody>
                  <a:tcPr marL="0" marR="0" marT="0" marB="0" anchor="b"/>
                </a:tc>
                <a:tc>
                  <a:txBody>
                    <a:bodyPr/>
                    <a:lstStyle/>
                    <a:p>
                      <a:pPr algn="r" fontAlgn="b"/>
                      <a:r>
                        <a:rPr lang="sk-SK" sz="1600" u="none" strike="noStrike"/>
                        <a:t>6</a:t>
                      </a:r>
                      <a:endParaRPr lang="sk-SK" sz="1600" b="0" i="0" u="none" strike="noStrike">
                        <a:solidFill>
                          <a:srgbClr val="000000"/>
                        </a:solidFill>
                        <a:latin typeface="Calibri"/>
                      </a:endParaRPr>
                    </a:p>
                  </a:txBody>
                  <a:tcPr marL="0" marR="0" marT="0" marB="0" anchor="b"/>
                </a:tc>
                <a:tc>
                  <a:txBody>
                    <a:bodyPr/>
                    <a:lstStyle/>
                    <a:p>
                      <a:pPr algn="r" fontAlgn="b"/>
                      <a:r>
                        <a:rPr lang="sk-SK" sz="1600" u="none" strike="noStrike" dirty="0"/>
                        <a:t>324</a:t>
                      </a:r>
                      <a:endParaRPr lang="sk-SK" sz="1600" b="0" i="0" u="none" strike="noStrike" dirty="0">
                        <a:solidFill>
                          <a:srgbClr val="000000"/>
                        </a:solidFill>
                        <a:latin typeface="Calibri"/>
                      </a:endParaRPr>
                    </a:p>
                  </a:txBody>
                  <a:tcPr marL="0" marR="0" marT="0" marB="0" anchor="b"/>
                </a:tc>
              </a:tr>
              <a:tr h="227975">
                <a:tc vMerge="1">
                  <a:txBody>
                    <a:bodyPr/>
                    <a:lstStyle/>
                    <a:p>
                      <a:pPr algn="l" fontAlgn="b"/>
                      <a:endParaRPr lang="sk-SK" sz="1100" b="0" i="0" u="none" strike="noStrike" dirty="0">
                        <a:solidFill>
                          <a:srgbClr val="000000"/>
                        </a:solidFill>
                        <a:latin typeface="Calibri"/>
                      </a:endParaRPr>
                    </a:p>
                  </a:txBody>
                  <a:tcPr marL="0" marR="0" marT="0" marB="0" anchor="b"/>
                </a:tc>
                <a:tc>
                  <a:txBody>
                    <a:bodyPr/>
                    <a:lstStyle/>
                    <a:p>
                      <a:pPr algn="r" fontAlgn="b"/>
                      <a:r>
                        <a:rPr lang="sk-SK" sz="1600" u="none" strike="noStrike"/>
                        <a:t>7</a:t>
                      </a:r>
                      <a:endParaRPr lang="sk-SK" sz="1600" b="0" i="0" u="none" strike="noStrike">
                        <a:solidFill>
                          <a:srgbClr val="000000"/>
                        </a:solidFill>
                        <a:latin typeface="Calibri"/>
                      </a:endParaRPr>
                    </a:p>
                  </a:txBody>
                  <a:tcPr marL="0" marR="0" marT="0" marB="0" anchor="b"/>
                </a:tc>
                <a:tc>
                  <a:txBody>
                    <a:bodyPr/>
                    <a:lstStyle/>
                    <a:p>
                      <a:pPr algn="r" fontAlgn="b"/>
                      <a:r>
                        <a:rPr lang="sk-SK" sz="1600" u="none" strike="noStrike" dirty="0"/>
                        <a:t>378</a:t>
                      </a:r>
                      <a:endParaRPr lang="sk-SK" sz="1600" b="0" i="0" u="none" strike="noStrike" dirty="0">
                        <a:solidFill>
                          <a:srgbClr val="000000"/>
                        </a:solidFill>
                        <a:latin typeface="Calibri"/>
                      </a:endParaRPr>
                    </a:p>
                  </a:txBody>
                  <a:tcPr marL="0" marR="0" marT="0" marB="0" anchor="b"/>
                </a:tc>
              </a:tr>
              <a:tr h="227975">
                <a:tc vMerge="1">
                  <a:txBody>
                    <a:bodyPr/>
                    <a:lstStyle/>
                    <a:p>
                      <a:pPr algn="l" fontAlgn="b"/>
                      <a:endParaRPr lang="sk-SK" sz="1100" b="0" i="0" u="none" strike="noStrike" dirty="0">
                        <a:solidFill>
                          <a:srgbClr val="000000"/>
                        </a:solidFill>
                        <a:latin typeface="Calibri"/>
                      </a:endParaRPr>
                    </a:p>
                  </a:txBody>
                  <a:tcPr marL="0" marR="0" marT="0" marB="0" anchor="b"/>
                </a:tc>
                <a:tc>
                  <a:txBody>
                    <a:bodyPr/>
                    <a:lstStyle/>
                    <a:p>
                      <a:pPr algn="r" fontAlgn="b"/>
                      <a:r>
                        <a:rPr lang="sk-SK" sz="1600" u="none" strike="noStrike"/>
                        <a:t>8</a:t>
                      </a:r>
                      <a:endParaRPr lang="sk-SK" sz="1600" b="0" i="0" u="none" strike="noStrike">
                        <a:solidFill>
                          <a:srgbClr val="000000"/>
                        </a:solidFill>
                        <a:latin typeface="Calibri"/>
                      </a:endParaRPr>
                    </a:p>
                  </a:txBody>
                  <a:tcPr marL="0" marR="0" marT="0" marB="0" anchor="b"/>
                </a:tc>
                <a:tc>
                  <a:txBody>
                    <a:bodyPr/>
                    <a:lstStyle/>
                    <a:p>
                      <a:pPr algn="r" fontAlgn="b"/>
                      <a:r>
                        <a:rPr lang="sk-SK" sz="1600" u="none" strike="noStrike" dirty="0"/>
                        <a:t>432</a:t>
                      </a:r>
                      <a:endParaRPr lang="sk-SK" sz="1600" b="0" i="0" u="none" strike="noStrike" dirty="0">
                        <a:solidFill>
                          <a:srgbClr val="000000"/>
                        </a:solidFill>
                        <a:latin typeface="Calibri"/>
                      </a:endParaRPr>
                    </a:p>
                  </a:txBody>
                  <a:tcPr marL="0" marR="0" marT="0" marB="0" anchor="b"/>
                </a:tc>
              </a:tr>
              <a:tr h="227975">
                <a:tc vMerge="1">
                  <a:txBody>
                    <a:bodyPr/>
                    <a:lstStyle/>
                    <a:p>
                      <a:pPr algn="l" fontAlgn="b"/>
                      <a:endParaRPr lang="sk-SK" sz="1100" b="0" i="0" u="none" strike="noStrike" dirty="0">
                        <a:solidFill>
                          <a:srgbClr val="000000"/>
                        </a:solidFill>
                        <a:latin typeface="Calibri"/>
                      </a:endParaRPr>
                    </a:p>
                  </a:txBody>
                  <a:tcPr marL="0" marR="0" marT="0" marB="0" anchor="b"/>
                </a:tc>
                <a:tc>
                  <a:txBody>
                    <a:bodyPr/>
                    <a:lstStyle/>
                    <a:p>
                      <a:pPr algn="r" fontAlgn="b"/>
                      <a:r>
                        <a:rPr lang="sk-SK" sz="1600" u="none" strike="noStrike"/>
                        <a:t>9</a:t>
                      </a:r>
                      <a:endParaRPr lang="sk-SK" sz="1600" b="0" i="0" u="none" strike="noStrike">
                        <a:solidFill>
                          <a:srgbClr val="000000"/>
                        </a:solidFill>
                        <a:latin typeface="Calibri"/>
                      </a:endParaRPr>
                    </a:p>
                  </a:txBody>
                  <a:tcPr marL="0" marR="0" marT="0" marB="0" anchor="b"/>
                </a:tc>
                <a:tc>
                  <a:txBody>
                    <a:bodyPr/>
                    <a:lstStyle/>
                    <a:p>
                      <a:pPr algn="r" fontAlgn="b"/>
                      <a:r>
                        <a:rPr lang="sk-SK" sz="1600" u="none" strike="noStrike" dirty="0"/>
                        <a:t>486</a:t>
                      </a:r>
                      <a:endParaRPr lang="sk-SK" sz="1600" b="0" i="0" u="none" strike="noStrike" dirty="0">
                        <a:solidFill>
                          <a:srgbClr val="000000"/>
                        </a:solidFill>
                        <a:latin typeface="Calibri"/>
                      </a:endParaRPr>
                    </a:p>
                  </a:txBody>
                  <a:tcPr marL="0" marR="0" marT="0" marB="0" anchor="b"/>
                </a:tc>
              </a:tr>
              <a:tr h="227975">
                <a:tc vMerge="1">
                  <a:txBody>
                    <a:bodyPr/>
                    <a:lstStyle/>
                    <a:p>
                      <a:pPr algn="l" fontAlgn="b"/>
                      <a:endParaRPr lang="sk-SK" sz="1100" b="0" i="0" u="none" strike="noStrike" dirty="0">
                        <a:solidFill>
                          <a:srgbClr val="000000"/>
                        </a:solidFill>
                        <a:latin typeface="Calibri"/>
                      </a:endParaRPr>
                    </a:p>
                  </a:txBody>
                  <a:tcPr marL="0" marR="0" marT="0" marB="0" anchor="b"/>
                </a:tc>
                <a:tc>
                  <a:txBody>
                    <a:bodyPr/>
                    <a:lstStyle/>
                    <a:p>
                      <a:pPr algn="r" fontAlgn="b"/>
                      <a:r>
                        <a:rPr lang="sk-SK" sz="1600" u="none" strike="noStrike"/>
                        <a:t>10</a:t>
                      </a:r>
                      <a:endParaRPr lang="sk-SK" sz="1600" b="0" i="0" u="none" strike="noStrike">
                        <a:solidFill>
                          <a:srgbClr val="000000"/>
                        </a:solidFill>
                        <a:latin typeface="Calibri"/>
                      </a:endParaRPr>
                    </a:p>
                  </a:txBody>
                  <a:tcPr marL="0" marR="0" marT="0" marB="0" anchor="b"/>
                </a:tc>
                <a:tc>
                  <a:txBody>
                    <a:bodyPr/>
                    <a:lstStyle/>
                    <a:p>
                      <a:pPr algn="r" fontAlgn="b"/>
                      <a:r>
                        <a:rPr lang="sk-SK" sz="1600" u="none" strike="noStrike" dirty="0"/>
                        <a:t>540</a:t>
                      </a:r>
                      <a:endParaRPr lang="sk-SK" sz="1600" b="0" i="0" u="none" strike="noStrike" dirty="0">
                        <a:solidFill>
                          <a:srgbClr val="000000"/>
                        </a:solidFill>
                        <a:latin typeface="Calibri"/>
                      </a:endParaRPr>
                    </a:p>
                  </a:txBody>
                  <a:tcPr marL="0" marR="0" marT="0" marB="0" anchor="b"/>
                </a:tc>
              </a:tr>
              <a:tr h="239374">
                <a:tc>
                  <a:txBody>
                    <a:bodyPr/>
                    <a:lstStyle/>
                    <a:p>
                      <a:pPr algn="l" fontAlgn="b"/>
                      <a:r>
                        <a:rPr lang="sk-SK" sz="1400" u="none" strike="noStrike" dirty="0" smtClean="0"/>
                        <a:t>Jedny </a:t>
                      </a:r>
                      <a:r>
                        <a:rPr lang="sk-SK" sz="1400" u="none" strike="noStrike" dirty="0"/>
                        <a:t>šaty</a:t>
                      </a:r>
                      <a:endParaRPr lang="sk-SK" sz="1400" b="0" i="0" u="none" strike="noStrike" dirty="0">
                        <a:solidFill>
                          <a:srgbClr val="000000"/>
                        </a:solidFill>
                        <a:latin typeface="Calibri"/>
                      </a:endParaRPr>
                    </a:p>
                  </a:txBody>
                  <a:tcPr marL="0" marR="0" marT="0" marB="0" anchor="b"/>
                </a:tc>
                <a:tc>
                  <a:txBody>
                    <a:bodyPr/>
                    <a:lstStyle/>
                    <a:p>
                      <a:pPr algn="l" fontAlgn="b"/>
                      <a:r>
                        <a:rPr lang="sk-SK" sz="1600" u="none" strike="noStrike"/>
                        <a:t> </a:t>
                      </a:r>
                      <a:endParaRPr lang="sk-SK" sz="1600" b="0" i="0" u="none" strike="noStrike">
                        <a:solidFill>
                          <a:srgbClr val="000000"/>
                        </a:solidFill>
                        <a:latin typeface="Calibri"/>
                      </a:endParaRPr>
                    </a:p>
                  </a:txBody>
                  <a:tcPr marL="0" marR="0" marT="0" marB="0" anchor="b"/>
                </a:tc>
                <a:tc>
                  <a:txBody>
                    <a:bodyPr/>
                    <a:lstStyle/>
                    <a:p>
                      <a:pPr algn="r" fontAlgn="b"/>
                      <a:r>
                        <a:rPr lang="sk-SK" sz="1600" u="none" strike="noStrike" dirty="0"/>
                        <a:t>54</a:t>
                      </a:r>
                      <a:endParaRPr lang="sk-SK" sz="1600" b="0" i="0" u="none" strike="noStrike" dirty="0">
                        <a:solidFill>
                          <a:srgbClr val="000000"/>
                        </a:solidFill>
                        <a:latin typeface="Calibri"/>
                      </a:endParaRPr>
                    </a:p>
                  </a:txBody>
                  <a:tcPr marL="0" marR="0" marT="0" marB="0" anchor="b"/>
                </a:tc>
              </a:tr>
            </a:tbl>
          </a:graphicData>
        </a:graphic>
      </p:graphicFrame>
      <p:graphicFrame>
        <p:nvGraphicFramePr>
          <p:cNvPr id="6" name="Graf 5"/>
          <p:cNvGraphicFramePr/>
          <p:nvPr/>
        </p:nvGraphicFramePr>
        <p:xfrm>
          <a:off x="4191000" y="3048000"/>
          <a:ext cx="4800600" cy="31242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Obrázok 4" descr="Obrázok1.jpg"/>
          <p:cNvPicPr>
            <a:picLocks noChangeAspect="1"/>
          </p:cNvPicPr>
          <p:nvPr/>
        </p:nvPicPr>
        <p:blipFill>
          <a:blip r:embed="rId3" cstate="print"/>
          <a:stretch>
            <a:fillRect/>
          </a:stretch>
        </p:blipFill>
        <p:spPr>
          <a:xfrm>
            <a:off x="6477000" y="1066800"/>
            <a:ext cx="1524000" cy="1481328"/>
          </a:xfrm>
          <a:prstGeom prst="rect">
            <a:avLst/>
          </a:prstGeom>
        </p:spPr>
      </p:pic>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3400" y="609600"/>
            <a:ext cx="8229600" cy="10668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sk-SK"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Zhrnutie</a:t>
            </a:r>
            <a:endParaRPr lang="sk-SK"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Zástupný symbol obsahu 2"/>
          <p:cNvSpPr>
            <a:spLocks noGrp="1"/>
          </p:cNvSpPr>
          <p:nvPr>
            <p:ph idx="1"/>
          </p:nvPr>
        </p:nvSpPr>
        <p:spPr>
          <a:xfrm>
            <a:off x="381000" y="1447800"/>
            <a:ext cx="8229600" cy="4325112"/>
          </a:xfrm>
        </p:spPr>
        <p:txBody>
          <a:bodyPr>
            <a:normAutofit/>
          </a:bodyPr>
          <a:lstStyle/>
          <a:p>
            <a:pPr algn="just">
              <a:buNone/>
            </a:pPr>
            <a:endParaRPr lang="sk-SK" dirty="0" smtClean="0"/>
          </a:p>
          <a:p>
            <a:pPr algn="just">
              <a:buFont typeface="Arial" pitchFamily="34" charset="0"/>
              <a:buChar char="•"/>
            </a:pPr>
            <a:r>
              <a:rPr lang="sk-SK" dirty="0" err="1" smtClean="0"/>
              <a:t>Batilda</a:t>
            </a:r>
            <a:r>
              <a:rPr lang="sk-SK" dirty="0" smtClean="0"/>
              <a:t> sa dozvedela, že na výpočet množstvo látky pre ľubovoľný počet šiat použili deti okrem známeho vzorca na povrch kocky aj tabuľkový softvér  Excel . Tak  mohli oveľa rýchlejšie vyrátať, aké množstvo látky bude </a:t>
            </a:r>
            <a:r>
              <a:rPr lang="sk-SK" dirty="0" err="1" smtClean="0"/>
              <a:t>Batilda</a:t>
            </a:r>
            <a:r>
              <a:rPr lang="sk-SK" dirty="0" smtClean="0"/>
              <a:t> potrebovať na ušitie všetkých  šiat. </a:t>
            </a:r>
            <a:endParaRPr lang="sk-SK" dirty="0"/>
          </a:p>
        </p:txBody>
      </p:sp>
      <p:pic>
        <p:nvPicPr>
          <p:cNvPr id="1026" name="Picture 2" descr="http://www.functionx.com/excel/images/excel1.gif"/>
          <p:cNvPicPr>
            <a:picLocks noChangeAspect="1" noChangeArrowheads="1"/>
          </p:cNvPicPr>
          <p:nvPr/>
        </p:nvPicPr>
        <p:blipFill>
          <a:blip r:embed="rId2" cstate="print"/>
          <a:srcRect/>
          <a:stretch>
            <a:fillRect/>
          </a:stretch>
        </p:blipFill>
        <p:spPr bwMode="auto">
          <a:xfrm rot="20704322">
            <a:off x="1287983" y="4801572"/>
            <a:ext cx="1921158" cy="1531708"/>
          </a:xfrm>
          <a:prstGeom prst="rect">
            <a:avLst/>
          </a:prstGeom>
          <a:noFill/>
        </p:spPr>
      </p:pic>
      <p:pic>
        <p:nvPicPr>
          <p:cNvPr id="1028" name="Picture 4" descr="http://www.jsums.edu/instructionaltech/files/2012/02/M-Excel-2007.png"/>
          <p:cNvPicPr>
            <a:picLocks noChangeAspect="1" noChangeArrowheads="1"/>
          </p:cNvPicPr>
          <p:nvPr/>
        </p:nvPicPr>
        <p:blipFill>
          <a:blip r:embed="rId3" cstate="print"/>
          <a:srcRect/>
          <a:stretch>
            <a:fillRect/>
          </a:stretch>
        </p:blipFill>
        <p:spPr bwMode="auto">
          <a:xfrm rot="790853">
            <a:off x="6219360" y="4466759"/>
            <a:ext cx="1978952" cy="1978952"/>
          </a:xfrm>
          <a:prstGeom prst="rect">
            <a:avLst/>
          </a:prstGeom>
          <a:noFill/>
        </p:spPr>
      </p:pic>
      <p:pic>
        <p:nvPicPr>
          <p:cNvPr id="6" name="Obrázok 5" descr="Obrázok1.jpg"/>
          <p:cNvPicPr>
            <a:picLocks noChangeAspect="1"/>
          </p:cNvPicPr>
          <p:nvPr/>
        </p:nvPicPr>
        <p:blipFill>
          <a:blip r:embed="rId4" cstate="print"/>
          <a:stretch>
            <a:fillRect/>
          </a:stretch>
        </p:blipFill>
        <p:spPr>
          <a:xfrm>
            <a:off x="838200" y="304800"/>
            <a:ext cx="1524000" cy="1481328"/>
          </a:xfrm>
          <a:prstGeom prst="rect">
            <a:avLst/>
          </a:prstGeom>
        </p:spPr>
      </p:pic>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3400" y="304800"/>
            <a:ext cx="8229600" cy="10668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sk-SK"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Módna prehliadka kociek</a:t>
            </a:r>
            <a:endParaRPr lang="sk-SK"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Zástupný symbol obsahu 2"/>
          <p:cNvSpPr>
            <a:spLocks noGrp="1"/>
          </p:cNvSpPr>
          <p:nvPr>
            <p:ph idx="1"/>
          </p:nvPr>
        </p:nvSpPr>
        <p:spPr/>
        <p:txBody>
          <a:bodyPr/>
          <a:lstStyle/>
          <a:p>
            <a:endParaRPr lang="sk-SK" dirty="0"/>
          </a:p>
        </p:txBody>
      </p:sp>
      <p:sp>
        <p:nvSpPr>
          <p:cNvPr id="22530" name="AutoShape 2" descr="Zobrazuje sa P6051097.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22532" name="AutoShape 4" descr="Zobrazuje sa P6051097.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22534" name="AutoShape 6" descr="Zobrazuje sa P6051097.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pic>
        <p:nvPicPr>
          <p:cNvPr id="22537" name="Picture 9" descr="C:\Users\uzivatel\Desktop\unnamed.jpg"/>
          <p:cNvPicPr>
            <a:picLocks noChangeAspect="1" noChangeArrowheads="1"/>
          </p:cNvPicPr>
          <p:nvPr/>
        </p:nvPicPr>
        <p:blipFill>
          <a:blip r:embed="rId2" cstate="print"/>
          <a:srcRect/>
          <a:stretch>
            <a:fillRect/>
          </a:stretch>
        </p:blipFill>
        <p:spPr bwMode="auto">
          <a:xfrm>
            <a:off x="2667000" y="1676400"/>
            <a:ext cx="3429000" cy="2362200"/>
          </a:xfrm>
          <a:prstGeom prst="rect">
            <a:avLst/>
          </a:prstGeom>
          <a:noFill/>
        </p:spPr>
      </p:pic>
      <p:pic>
        <p:nvPicPr>
          <p:cNvPr id="22536" name="Picture 8" descr="C:\Users\uzivatel\Desktop\unnamed.jpg"/>
          <p:cNvPicPr>
            <a:picLocks noChangeAspect="1" noChangeArrowheads="1"/>
          </p:cNvPicPr>
          <p:nvPr/>
        </p:nvPicPr>
        <p:blipFill>
          <a:blip r:embed="rId3" cstate="print"/>
          <a:srcRect/>
          <a:stretch>
            <a:fillRect/>
          </a:stretch>
        </p:blipFill>
        <p:spPr bwMode="auto">
          <a:xfrm>
            <a:off x="2362200" y="4038600"/>
            <a:ext cx="2209800" cy="2819400"/>
          </a:xfrm>
          <a:prstGeom prst="rect">
            <a:avLst/>
          </a:prstGeom>
          <a:noFill/>
        </p:spPr>
      </p:pic>
      <p:pic>
        <p:nvPicPr>
          <p:cNvPr id="22539" name="Picture 11" descr="C:\Users\uzivatel\Desktop\unnamed.jpg"/>
          <p:cNvPicPr>
            <a:picLocks noChangeAspect="1" noChangeArrowheads="1"/>
          </p:cNvPicPr>
          <p:nvPr/>
        </p:nvPicPr>
        <p:blipFill>
          <a:blip r:embed="rId4" cstate="print"/>
          <a:srcRect/>
          <a:stretch>
            <a:fillRect/>
          </a:stretch>
        </p:blipFill>
        <p:spPr bwMode="auto">
          <a:xfrm>
            <a:off x="4572000" y="3962401"/>
            <a:ext cx="2286000" cy="2895600"/>
          </a:xfrm>
          <a:prstGeom prst="rect">
            <a:avLst/>
          </a:prstGeom>
          <a:noFill/>
        </p:spPr>
      </p:pic>
      <p:pic>
        <p:nvPicPr>
          <p:cNvPr id="22541" name="Picture 13" descr="C:\Users\uzivatel\Desktop\unnamed.jpg"/>
          <p:cNvPicPr>
            <a:picLocks noChangeAspect="1" noChangeArrowheads="1"/>
          </p:cNvPicPr>
          <p:nvPr/>
        </p:nvPicPr>
        <p:blipFill>
          <a:blip r:embed="rId5" cstate="print"/>
          <a:srcRect/>
          <a:stretch>
            <a:fillRect/>
          </a:stretch>
        </p:blipFill>
        <p:spPr bwMode="auto">
          <a:xfrm>
            <a:off x="6853238" y="3962400"/>
            <a:ext cx="2290762" cy="2895600"/>
          </a:xfrm>
          <a:prstGeom prst="rect">
            <a:avLst/>
          </a:prstGeom>
          <a:noFill/>
        </p:spPr>
      </p:pic>
      <p:pic>
        <p:nvPicPr>
          <p:cNvPr id="22540" name="Picture 12" descr="C:\Users\uzivatel\Desktop\unnamed.jpg"/>
          <p:cNvPicPr>
            <a:picLocks noChangeAspect="1" noChangeArrowheads="1"/>
          </p:cNvPicPr>
          <p:nvPr/>
        </p:nvPicPr>
        <p:blipFill>
          <a:blip r:embed="rId6" cstate="print"/>
          <a:srcRect/>
          <a:stretch>
            <a:fillRect/>
          </a:stretch>
        </p:blipFill>
        <p:spPr bwMode="auto">
          <a:xfrm>
            <a:off x="6038571" y="1676400"/>
            <a:ext cx="3105429" cy="2420938"/>
          </a:xfrm>
          <a:prstGeom prst="rect">
            <a:avLst/>
          </a:prstGeom>
          <a:noFill/>
        </p:spPr>
      </p:pic>
      <p:pic>
        <p:nvPicPr>
          <p:cNvPr id="22535" name="Picture 7"/>
          <p:cNvPicPr>
            <a:picLocks noChangeAspect="1" noChangeArrowheads="1"/>
          </p:cNvPicPr>
          <p:nvPr/>
        </p:nvPicPr>
        <p:blipFill>
          <a:blip r:embed="rId7" cstate="print"/>
          <a:srcRect/>
          <a:stretch>
            <a:fillRect/>
          </a:stretch>
        </p:blipFill>
        <p:spPr bwMode="auto">
          <a:xfrm>
            <a:off x="0" y="1676400"/>
            <a:ext cx="2667000" cy="2990850"/>
          </a:xfrm>
          <a:prstGeom prst="rect">
            <a:avLst/>
          </a:prstGeom>
          <a:noFill/>
          <a:ln w="9525">
            <a:noFill/>
            <a:miter lim="800000"/>
            <a:headEnd/>
            <a:tailEnd/>
          </a:ln>
        </p:spPr>
      </p:pic>
      <p:pic>
        <p:nvPicPr>
          <p:cNvPr id="22544" name="Picture 16"/>
          <p:cNvPicPr>
            <a:picLocks noChangeAspect="1" noChangeArrowheads="1"/>
          </p:cNvPicPr>
          <p:nvPr/>
        </p:nvPicPr>
        <p:blipFill>
          <a:blip r:embed="rId8" cstate="print"/>
          <a:srcRect/>
          <a:stretch>
            <a:fillRect/>
          </a:stretch>
        </p:blipFill>
        <p:spPr bwMode="auto">
          <a:xfrm>
            <a:off x="1" y="4495800"/>
            <a:ext cx="2362199" cy="2362200"/>
          </a:xfrm>
          <a:prstGeom prst="rect">
            <a:avLst/>
          </a:prstGeom>
          <a:noFill/>
          <a:ln w="9525">
            <a:noFill/>
            <a:miter lim="800000"/>
            <a:headEnd/>
            <a:tailEnd/>
          </a:ln>
        </p:spPr>
      </p:pic>
      <p:pic>
        <p:nvPicPr>
          <p:cNvPr id="14" name="Obrázok 13" descr="Obrázok1.jpg"/>
          <p:cNvPicPr>
            <a:picLocks noChangeAspect="1"/>
          </p:cNvPicPr>
          <p:nvPr/>
        </p:nvPicPr>
        <p:blipFill>
          <a:blip r:embed="rId9" cstate="print"/>
          <a:stretch>
            <a:fillRect/>
          </a:stretch>
        </p:blipFill>
        <p:spPr>
          <a:xfrm>
            <a:off x="228600" y="609600"/>
            <a:ext cx="1524000" cy="1481328"/>
          </a:xfrm>
          <a:prstGeom prst="rect">
            <a:avLst/>
          </a:prstGeom>
        </p:spPr>
      </p:pic>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2535"/>
                                        </p:tgtEl>
                                        <p:attrNameLst>
                                          <p:attrName>style.visibility</p:attrName>
                                        </p:attrNameLst>
                                      </p:cBhvr>
                                      <p:to>
                                        <p:strVal val="visible"/>
                                      </p:to>
                                    </p:set>
                                    <p:anim calcmode="lin" valueType="num">
                                      <p:cBhvr additive="base">
                                        <p:cTn id="7" dur="5000" fill="hold"/>
                                        <p:tgtEl>
                                          <p:spTgt spid="22535"/>
                                        </p:tgtEl>
                                        <p:attrNameLst>
                                          <p:attrName>ppt_x</p:attrName>
                                        </p:attrNameLst>
                                      </p:cBhvr>
                                      <p:tavLst>
                                        <p:tav tm="0">
                                          <p:val>
                                            <p:strVal val="#ppt_x"/>
                                          </p:val>
                                        </p:tav>
                                        <p:tav tm="100000">
                                          <p:val>
                                            <p:strVal val="#ppt_x"/>
                                          </p:val>
                                        </p:tav>
                                      </p:tavLst>
                                    </p:anim>
                                    <p:anim calcmode="lin" valueType="num">
                                      <p:cBhvr additive="base">
                                        <p:cTn id="8" dur="5000" fill="hold"/>
                                        <p:tgtEl>
                                          <p:spTgt spid="2253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2537"/>
                                        </p:tgtEl>
                                        <p:attrNameLst>
                                          <p:attrName>style.visibility</p:attrName>
                                        </p:attrNameLst>
                                      </p:cBhvr>
                                      <p:to>
                                        <p:strVal val="visible"/>
                                      </p:to>
                                    </p:set>
                                    <p:animEffect transition="in" filter="checkerboard(across)">
                                      <p:cBhvr>
                                        <p:cTn id="13" dur="500"/>
                                        <p:tgtEl>
                                          <p:spTgt spid="2253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2540"/>
                                        </p:tgtEl>
                                        <p:attrNameLst>
                                          <p:attrName>style.visibility</p:attrName>
                                        </p:attrNameLst>
                                      </p:cBhvr>
                                      <p:to>
                                        <p:strVal val="visible"/>
                                      </p:to>
                                    </p:set>
                                    <p:animEffect transition="in" filter="wipe(down)">
                                      <p:cBhvr>
                                        <p:cTn id="18" dur="500"/>
                                        <p:tgtEl>
                                          <p:spTgt spid="22540"/>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0" fill="hold" nodeType="clickEffect">
                                  <p:stCondLst>
                                    <p:cond delay="0"/>
                                  </p:stCondLst>
                                  <p:childTnLst>
                                    <p:set>
                                      <p:cBhvr>
                                        <p:cTn id="22" dur="1" fill="hold">
                                          <p:stCondLst>
                                            <p:cond delay="0"/>
                                          </p:stCondLst>
                                        </p:cTn>
                                        <p:tgtEl>
                                          <p:spTgt spid="22544"/>
                                        </p:tgtEl>
                                        <p:attrNameLst>
                                          <p:attrName>style.visibility</p:attrName>
                                        </p:attrNameLst>
                                      </p:cBhvr>
                                      <p:to>
                                        <p:strVal val="visible"/>
                                      </p:to>
                                    </p:set>
                                    <p:anim calcmode="lin" valueType="num">
                                      <p:cBhvr>
                                        <p:cTn id="23" dur="500" fill="hold"/>
                                        <p:tgtEl>
                                          <p:spTgt spid="22544"/>
                                        </p:tgtEl>
                                        <p:attrNameLst>
                                          <p:attrName>ppt_w</p:attrName>
                                        </p:attrNameLst>
                                      </p:cBhvr>
                                      <p:tavLst>
                                        <p:tav tm="0">
                                          <p:val>
                                            <p:fltVal val="0"/>
                                          </p:val>
                                        </p:tav>
                                        <p:tav tm="100000">
                                          <p:val>
                                            <p:strVal val="#ppt_w"/>
                                          </p:val>
                                        </p:tav>
                                      </p:tavLst>
                                    </p:anim>
                                    <p:anim calcmode="lin" valueType="num">
                                      <p:cBhvr>
                                        <p:cTn id="24" dur="500" fill="hold"/>
                                        <p:tgtEl>
                                          <p:spTgt spid="22544"/>
                                        </p:tgtEl>
                                        <p:attrNameLst>
                                          <p:attrName>ppt_h</p:attrName>
                                        </p:attrNameLst>
                                      </p:cBhvr>
                                      <p:tavLst>
                                        <p:tav tm="0">
                                          <p:val>
                                            <p:fltVal val="0"/>
                                          </p:val>
                                        </p:tav>
                                        <p:tav tm="100000">
                                          <p:val>
                                            <p:strVal val="#ppt_h"/>
                                          </p:val>
                                        </p:tav>
                                      </p:tavLst>
                                    </p:anim>
                                    <p:animEffect transition="in" filter="fade">
                                      <p:cBhvr>
                                        <p:cTn id="25" dur="500"/>
                                        <p:tgtEl>
                                          <p:spTgt spid="22544"/>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nodeType="clickEffect">
                                  <p:stCondLst>
                                    <p:cond delay="0"/>
                                  </p:stCondLst>
                                  <p:childTnLst>
                                    <p:set>
                                      <p:cBhvr>
                                        <p:cTn id="29" dur="1" fill="hold">
                                          <p:stCondLst>
                                            <p:cond delay="0"/>
                                          </p:stCondLst>
                                        </p:cTn>
                                        <p:tgtEl>
                                          <p:spTgt spid="22536"/>
                                        </p:tgtEl>
                                        <p:attrNameLst>
                                          <p:attrName>style.visibility</p:attrName>
                                        </p:attrNameLst>
                                      </p:cBhvr>
                                      <p:to>
                                        <p:strVal val="visible"/>
                                      </p:to>
                                    </p:set>
                                    <p:animEffect transition="in" filter="strips(downLeft)">
                                      <p:cBhvr>
                                        <p:cTn id="30" dur="500"/>
                                        <p:tgtEl>
                                          <p:spTgt spid="22536"/>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4" fill="hold" nodeType="clickEffect">
                                  <p:stCondLst>
                                    <p:cond delay="0"/>
                                  </p:stCondLst>
                                  <p:childTnLst>
                                    <p:set>
                                      <p:cBhvr>
                                        <p:cTn id="34" dur="1" fill="hold">
                                          <p:stCondLst>
                                            <p:cond delay="0"/>
                                          </p:stCondLst>
                                        </p:cTn>
                                        <p:tgtEl>
                                          <p:spTgt spid="22539"/>
                                        </p:tgtEl>
                                        <p:attrNameLst>
                                          <p:attrName>style.visibility</p:attrName>
                                        </p:attrNameLst>
                                      </p:cBhvr>
                                      <p:to>
                                        <p:strVal val="visible"/>
                                      </p:to>
                                    </p:set>
                                    <p:animEffect transition="in" filter="wheel(4)">
                                      <p:cBhvr>
                                        <p:cTn id="35" dur="2000"/>
                                        <p:tgtEl>
                                          <p:spTgt spid="2253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2541"/>
                                        </p:tgtEl>
                                        <p:attrNameLst>
                                          <p:attrName>style.visibility</p:attrName>
                                        </p:attrNameLst>
                                      </p:cBhvr>
                                      <p:to>
                                        <p:strVal val="visible"/>
                                      </p:to>
                                    </p:set>
                                    <p:animEffect transition="in" filter="fade">
                                      <p:cBhvr>
                                        <p:cTn id="40" dur="2000"/>
                                        <p:tgtEl>
                                          <p:spTgt spid="22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ok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76400" y="4267200"/>
            <a:ext cx="2565400" cy="1924050"/>
          </a:xfrm>
          <a:prstGeom prst="rect">
            <a:avLst/>
          </a:prstGeom>
          <a:effectLst>
            <a:glow rad="228600">
              <a:schemeClr val="accent2">
                <a:satMod val="175000"/>
                <a:alpha val="40000"/>
              </a:schemeClr>
            </a:glow>
          </a:effectLst>
        </p:spPr>
      </p:pic>
      <p:sp>
        <p:nvSpPr>
          <p:cNvPr id="7" name="Oválna bublina 6"/>
          <p:cNvSpPr/>
          <p:nvPr/>
        </p:nvSpPr>
        <p:spPr>
          <a:xfrm rot="1473072">
            <a:off x="3638851" y="823057"/>
            <a:ext cx="4724400" cy="3505200"/>
          </a:xfrm>
          <a:prstGeom prst="wedgeEllipseCallou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Ďakujem za pomoc a pozornosť!</a:t>
            </a:r>
            <a:endPar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Va</a:t>
            </a:r>
            <a:r>
              <a:rPr lang="sk-SK"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ša</a:t>
            </a:r>
            <a:r>
              <a:rPr lang="sk-SK"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sk-SK"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Batilda</a:t>
            </a:r>
            <a:r>
              <a:rPr lang="sk-SK"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sk-SK"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Wingdings" pitchFamily="2" charset="2"/>
              </a:rPr>
              <a:t></a:t>
            </a:r>
            <a:endParaRPr lang="sk-SK"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dow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2000" fill="hold"/>
                                        <p:tgtEl>
                                          <p:spTgt spid="7"/>
                                        </p:tgtEl>
                                        <p:attrNameLst>
                                          <p:attrName>ppt_x</p:attrName>
                                        </p:attrNameLst>
                                      </p:cBhvr>
                                      <p:tavLst>
                                        <p:tav tm="0">
                                          <p:val>
                                            <p:strVal val="#ppt_x"/>
                                          </p:val>
                                        </p:tav>
                                        <p:tav tm="100000">
                                          <p:val>
                                            <p:strVal val="#ppt_x"/>
                                          </p:val>
                                        </p:tav>
                                      </p:tavLst>
                                    </p:anim>
                                    <p:anim calcmode="lin" valueType="num">
                                      <p:cBhvr additive="base">
                                        <p:cTn id="13"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stský">
  <a:themeElements>
    <a:clrScheme name="Vlastná 9">
      <a:dk1>
        <a:sysClr val="windowText" lastClr="000000"/>
      </a:dk1>
      <a:lt1>
        <a:sysClr val="window" lastClr="FFFFFF"/>
      </a:lt1>
      <a:dk2>
        <a:srgbClr val="7FD13B"/>
      </a:dk2>
      <a:lt2>
        <a:srgbClr val="FFFFFF"/>
      </a:lt2>
      <a:accent1>
        <a:srgbClr val="7FD13B"/>
      </a:accent1>
      <a:accent2>
        <a:srgbClr val="EA157A"/>
      </a:accent2>
      <a:accent3>
        <a:srgbClr val="FEB80A"/>
      </a:accent3>
      <a:accent4>
        <a:srgbClr val="00ADDC"/>
      </a:accent4>
      <a:accent5>
        <a:srgbClr val="7FD13B"/>
      </a:accent5>
      <a:accent6>
        <a:srgbClr val="FEB80A"/>
      </a:accent6>
      <a:hlink>
        <a:srgbClr val="1AB39F"/>
      </a:hlink>
      <a:folHlink>
        <a:srgbClr val="007DEA"/>
      </a:folHlink>
    </a:clrScheme>
    <a:fontScheme name="Mests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sts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129</TotalTime>
  <Words>306</Words>
  <Application>Microsoft Office PowerPoint</Application>
  <PresentationFormat>Prezentácia na obrazovke (4:3)</PresentationFormat>
  <Paragraphs>101</Paragraphs>
  <Slides>9</Slides>
  <Notes>0</Notes>
  <HiddenSlides>0</HiddenSlides>
  <MMClips>0</MMClips>
  <ScaleCrop>false</ScaleCrop>
  <HeadingPairs>
    <vt:vector size="4" baseType="variant">
      <vt:variant>
        <vt:lpstr>Motív</vt:lpstr>
      </vt:variant>
      <vt:variant>
        <vt:i4>1</vt:i4>
      </vt:variant>
      <vt:variant>
        <vt:lpstr>Nadpisy snímok</vt:lpstr>
      </vt:variant>
      <vt:variant>
        <vt:i4>9</vt:i4>
      </vt:variant>
    </vt:vector>
  </HeadingPairs>
  <TitlesOfParts>
    <vt:vector size="10" baseType="lpstr">
      <vt:lpstr>Mestský</vt:lpstr>
      <vt:lpstr>Projekt kocka</vt:lpstr>
      <vt:lpstr>Vlastnosti kocky</vt:lpstr>
      <vt:lpstr>Objem </vt:lpstr>
      <vt:lpstr>Povrch</vt:lpstr>
      <vt:lpstr>Úloha</vt:lpstr>
      <vt:lpstr>Tabuľka a graf</vt:lpstr>
      <vt:lpstr>  Zhrnutie</vt:lpstr>
      <vt:lpstr>         Módna prehliadka kociek</vt:lpstr>
      <vt:lpstr>Snímka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kocka</dc:title>
  <dc:creator>uzivatel</dc:creator>
  <cp:lastModifiedBy>monika</cp:lastModifiedBy>
  <cp:revision>20</cp:revision>
  <dcterms:created xsi:type="dcterms:W3CDTF">2014-06-18T14:09:27Z</dcterms:created>
  <dcterms:modified xsi:type="dcterms:W3CDTF">2014-06-19T18:00:15Z</dcterms:modified>
</cp:coreProperties>
</file>